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525" r:id="rId3"/>
    <p:sldId id="524" r:id="rId4"/>
    <p:sldId id="522" r:id="rId5"/>
    <p:sldId id="523" r:id="rId6"/>
    <p:sldId id="521" r:id="rId7"/>
    <p:sldId id="499" r:id="rId8"/>
    <p:sldId id="506" r:id="rId9"/>
    <p:sldId id="493" r:id="rId10"/>
    <p:sldId id="507" r:id="rId11"/>
    <p:sldId id="519" r:id="rId12"/>
    <p:sldId id="510" r:id="rId13"/>
    <p:sldId id="504" r:id="rId14"/>
    <p:sldId id="505" r:id="rId15"/>
    <p:sldId id="517" r:id="rId16"/>
    <p:sldId id="518" r:id="rId17"/>
    <p:sldId id="490" r:id="rId18"/>
    <p:sldId id="495" r:id="rId19"/>
    <p:sldId id="520" r:id="rId20"/>
    <p:sldId id="508" r:id="rId21"/>
    <p:sldId id="514" r:id="rId22"/>
    <p:sldId id="289"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rt" initials="K" lastIdx="1" clrIdx="0">
    <p:extLst>
      <p:ext uri="{19B8F6BF-5375-455C-9EA6-DF929625EA0E}">
        <p15:presenceInfo xmlns:p15="http://schemas.microsoft.com/office/powerpoint/2012/main" userId="Kur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6699"/>
    <a:srgbClr val="FFFFCC"/>
    <a:srgbClr val="000066"/>
    <a:srgbClr val="FFFF99"/>
    <a:srgbClr val="FF9933"/>
    <a:srgbClr val="CC6600"/>
    <a:srgbClr val="003300"/>
    <a:srgbClr val="800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74" autoAdjust="0"/>
    <p:restoredTop sz="83483" autoAdjust="0"/>
  </p:normalViewPr>
  <p:slideViewPr>
    <p:cSldViewPr snapToGrid="0">
      <p:cViewPr varScale="1">
        <p:scale>
          <a:sx n="62" d="100"/>
          <a:sy n="62" d="100"/>
        </p:scale>
        <p:origin x="44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ink/ink1.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1.542"/>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446 1405 6,'5'-8'11,"5"7"-2,-6-4-1,1 5 1,-3-3 0,0 3 2,-3-1 0,2 2 1,-5-2-2,3 2-2,-4 0-2,-2 1-3,-1 2-2,-4 2-3,-4 1-1,-3 4 0,-4 2 0,-7 3-1,1 2 1,-9 4 0,2 0 2,-5 0 0,1 2 0,-7 1 1,15-7 1,-2 0 0,12-8 0,-1-3 1,14-6 1,8-5 1,11-8 0,12-4 0,2-4 0,13-8 1,3 0-1,16-8 1,5 1-1,6-6-1,6-5 0,6-4-1,2 9 0,-9-3 0,8 1-2,-4 0 1,-4 2-1,-6 3 0,-4 6 0,-1 3 0,-5-7 0,10 1 1,-8-2-1,0 0 0,-2 0 0,2 0 1,-3-1-1,-1-1 0,-1 4 0,-12 0 1,0 6-1,-2-1 0,-3 5 0,-4 0 1,-2 3-1,-2 1 1,-3-9 0,7 8 0,-5-3-1,-3-4 0,0 5 1,4-1-2,3-1 2,6 0-2,3 7 1,7-9-1,2 2 1,0 3-1,3-5 1,-4 4 0,-1 0 1,-6 3-1,-4-1 0,-6 5 0,-3 1 1,-7 4-1,-4 1 0,-5 3 1,-2 3-3,-6 3-2,-4 4-8,-8-2-14,4 9-2,-8-5 2,3 7-1,-5-7 1</inkml:trace>
</inkml:ink>
</file>

<file path=ppt/ink/ink10.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21.556"/>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90 879 9,'-5'-48'16,"7"7"-2,-6 2-2,6 5-2,-5-3 0,2 2-1,-2-5 1,3 0-3,-3-5-2,2 0 0,0-12-2,-1-1 1,2 1-1,-1 1 1,-2 3 0,-1 4 1,0 9 1,-4 2 0,2 16 0,-4 0-1,3 9 0,-2 2-2,1 12 0,1 11-2,3 17 1,5 16-2,5 14 1,6 13-1,5 15 2,5 12-1,5 7 0,1 5 0,3 6 0,-3-2 0,-6-1 0,-4-4-1,-7-2 1,-4-6-2,-6-6 1,-2-6-1,-5-12 1,2-9-1,0-9 1,0-2-2,1-9 0,1 1 0,2-5 1,1-2 0,0-3-1,1-1 1,-1-3 0,2 1 1,-2-2 0,0-3 0,1-1 0,-1-2 0,-1 0 0,1 0 0,-1 0 0,2 0 0,-1-1-1,-1 1 1,0 3 0,0 0 0,-1 2 0,-1 1 0,0 2 0,-1 3 1,-1 0 0,1 3-1,1-1 1,-1 0-1,3 0 1,1-3-1,2-3 1,2-3 0,2-1-1,-2-4 1,4 1 1,-3-3-2,3 1 1,-3 0 0,-1 1 0,-2 0-1,-2 1 1,1 2-1,-2 1 0,-3 2 1,2 1-1,-2-3 1,-1 4-1,2-1 0,0-1 0,2 0 0,0-2 1,0-2-1,2-1 0,0 3 1,2-3 0,-1 0-1,1 2 1,-2-1 0,2 2-1,-1-3 1,0 3-1,-1-4 1,0 1-1,0-4 0,1-4 1,-2-2-1,1-1 1,1-6-1,-2 1 1,0-1-1,-1-1 1,2 1-1,-2 1 0,-2 2 0,1-2 0,1 3-2,-3-5-1,3 1-4,-3-3-13,1-10-10,3-3-1,-6-19-1,2-9 1,-9-25 1</inkml:trace>
</inkml:ink>
</file>

<file path=ppt/ink/ink11.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24.280"/>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74 119 5,'-5'-14'13,"7"8"0,-8-8 0,6 4 0,-6-2-2,2 1-2,-1 1 1,1 0-2,1 1-2,-2 1-1,3 5-1,0 6 0,2 13-1,0 13-1,0 11 0,0 8-1,0 12-1,-2 3 0,1 9 1,-2 0-1,-1-5 0,-1-9 2,-1-10-2,1-9 1,1-11-2,1-4 1,2-10-3,1-14 1,1-15-2,3-8-1,2-2 0,2-9 0,-1-5 1,1-5 0,-2-5 2,1 3-2,-3 4 3,0 9 1,-2-5 0,-4 7 0,1 4 0,-3 4 0,1 2 0,-2 5 1,1-3 0,0 0-1,1 1 0,-1-1 1,1 0-1,1 1 0,0 3 1,1 1 1,-1 2-1,2 0 2,0 2-1,0 1 1,0 4 0,2 5 0,1 9 0,-1 14 0,1 15 0,2 17 0,1 14 0,-1 14 0,0 22 0,-2 14 0,0 9-1,0-3-1,-3-4 0,0-7 0,0-12-1,1-12 0,0-19-3,5-17-4,-2-22-1,0-12-3,2-8-3,-1-12-1,1-2 0,-3-8 2,2 0 1,-5-7 3,6 5 2,-6 0 3,2 2 4,0 2 0,-1 1 0,0 2 1,1 3 0,-2 5 0,0 0-1,0 1 0,0 0 1,-2 0-2,0 0 1,0-2 0,0 1 0,-2-2 0,1-1 1,2 2-1,-2-5 1,2 0-1,1 2 1,0 0-1,0 1 0,1-2 0,2 2-4,-7-4-5,8 7-1</inkml:trace>
</inkml:ink>
</file>

<file path=ppt/ink/ink12.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25.312"/>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-3-1 6,'10'6'19,"-15"-3"2,17 12 0,-10-3-5,5 6-5,-4 2-1,2 6-7,3-1-8,-10-8-17,14 7 1,-17-14-2,14-1 2</inkml:trace>
</inkml:ink>
</file>

<file path=ppt/ink/ink13.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07.094"/>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162 286 14,'-10'-4'25,"10"8"1,-10-7 2,0 7-5,10-1-9,-13 0-5,10 3-2,-8 0-3,7 2-2,-5-2 1,3 2-1,5-3 0,-4 1 1,3-2 0,0 0 2,-1-2-2,0 0 0,-1-2 0,1 2-1,-2-1 0,0 2 0,-2 1-1,-1-2-1,1 1 1,-1 0-1,0-1 0,3 1 1,0-2-1,1 1 0,3-1 0,1 0 0,0-1 0,1 0 1,3-1-1,2-3 1,1-1-1,5-3 1,-1-4 0,2-3 0,9-3 0,0-3-1,4 0 1,0-2-1,-1 1 0,-2 1 1,4 1-1,-3 3 1,-8 2-1,-1 6 1,-5 2 0,-2 0-1,-3 2 1,0 1 0,-3 1-1,0 3 1,-2-1 0,0 1 1,0-3-1,0 3 1,0 0 0,0 0 0,0 0 0,0 3-1,-1-4 1,1 2-2,-1-1 1,2 1-1,-2 1 1,1-2-1,-2 0 0,2-2 0,0 2 0,0 0 0,0-2 0,0 0 0,0 2-1,0 0 0,2-1 0,-1-3-1,0 4 0,1-4 0,0 4-1,0-4 1,2 3 0,-3-1 0,2 1 0,-3 0 2,1-1-1,1 1 1,-4 0 0,2-1 0,0 0-1,0-2 2,-1 2-1,2 0-1,-1 2 1,3-4 0,-2 1 0,2 0-1,0 1 2,-1-1-1,2-2 0,-1 5 0,0-7 0,0 2 0,-1 2 1,0-4-1,0 0 0,0 1 1,-1 0-1,0-2 1,1 4-1,-2-1 0,1 1 0,-1 4 0,1 1 0,-1 1 0,2-5 0,-1 4 0,0 1 0,2 0 0,0 1 1,2 0-1,-1-2 1,2 4-1,2 5 0,-2-2 1,4 0-1,-1 3 0,-1-3 1,2 1-1,-2 0 0,0-1 0,0 0 1,0 0-1,-2-1 1,0 1-1,0-3 0,-1 2 0,-1-3 1,3 2-1,-3-1 0,1-1 0,2 0 0,-2 1 0,2 1 1,-1-4-1,0 4 0,1-1 0,-2 0 0,2 2 0,-1-2 0,-1-1 0,0 1 1,1 3-1,-1-4 0,2 2 0,-2-2 0,2 0 0,-2 0 0,3 3 0,0 1 0,0-2 0,2 1 0,-1 2 0,2-1 1,0 2-1,0-1 0,-1 0 0,0-3 0,-1 0 1,1 1-1,-2-3 1,0 2-1,0-1 1,-1-1-1,-2-1 1,2-1 0,-2 2-1,-1 0 0,0 0 1,0-1-1,-1-2 1,-2 1-1,2 0 0,-3 0 1,1-1-1,1 0 0,-2 2 0,2-2 0,-2 2-1,3 1-2,-4-3-3,6 7-10,-2-5-21,-3 0 3,1-2-2,-2-8 0,2-1 2</inkml:trace>
</inkml:ink>
</file>

<file path=ppt/ink/ink14.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09.077"/>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63 53 10,'-2'-4'21,"7"8"2,-8-6-2,5 3-1,-2-2-5,-2-1-3,4 2-1,-4-3-2,4 5-2,-5-5 0,4 3-3,-2-3-1,2 3 0,-1-1-2,2 0 0,-2-1 1,1 2-2,-1-1 1,0 2-2,1-2 1,-1 2 1,0-2-1,0 2 0,0-1 0,0 0 0,2 0 0,-2-1 1,-2 0-1,2 1 0,2 1 0,-2-2 0,1 1 0,-1 0-1,1 1 1,1-1 0,0 3 0,0-1-1,-1-2 1,0 4-2,1-2 2,-1 2 0,-1 0 0,2 0 0,-1 0 0,0 0 0,1 0 0,-1 1 0,0-1 0,1-1 0,0-1 0,-2 1 0,2 0 0,-1-2 0,-1-1 0,1 0 0,-1 1 2,0-1-2,-1-1 0,2 2 0,-2-1 1,1 0-1,0 2 1,-1-4-1,1 2 1,-2 2 0,1-1 0,1 0 0,-1 2 0,1 0 0,0 1-1,0 1 0,0 2 0,2-3 0,0 1-1,0-1 1,2 0 0,0-2 0,2 2-1,-1-2 1,2-1 0,0-1 0,2 3 0,-2-2 0,1-1 0,0 0 0,0-2 0,0-1 0,0-1 1,0 0-1,0-3 0,0-3 0,2 0 0,-1 0 1,-1-1-1,0 2 0,0-2 0,-2 1 0,-1 2 1,-2 1 0,-2 0 0,-1 2 1,-3 1-1,1-1 1,-5 1 0,3 1-1,-4-1 0,1 1 1,-2 1-2,1 0 1,-3 0 0,0 0 0,-1 1-1,-2 2 1,-2 1 0,1 0-1,-4 2 1,2 0 0,0 0 0,1 2-1,1 0 1,3-1-1,1 1 1,2-2-1,2 0 0,3 5 0,0-3-1,0-1 1,2 4 0,1-2 0,0-1 0,-1 4 0,1-2 0,1-3 0,0 4 0,0 2 0,0-1 0,1 0 0,1 1 0,2-2 0,0 0-1,2-2 1,3-1 0,0 0 0,0-5 0,4-1 0,0-4 0,-1-1 0,2-1 0,-1-4 0,1 1 0,-1-3-3,2 6-7,-5 4-22,-6-7 0,2 11-1,-8-2-1,2 9 2</inkml:trace>
</inkml:ink>
</file>

<file path=ppt/ink/ink15.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10.680"/>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31 66 16,'4'5'22,"-13"-6"2,11 6 0,-6-6-7,4 1-5,0 1-3,-2-8-1,3 9-2,-4-8 0,3 8-1,-1-5 0,1 3 0,-1-5-2,1 3-1,0 2-1,0-2 0,0 2 0,-3-6-1,3 1 0,0 0 0,-1 2 1,0-5-1,-2 4 0,2-1 0,-4 1 2,4 0-2,-2 1 1,2 0 0,0 1-1,1 2 0,0 0 1,1 0-1,0-2 0,1 5 0,0-2 1,1 5-1,0-1 1,1 4 0,0 2 1,0-3-1,-3 7 1,2 1-1,-2 0 1,0 3-2,1-2 2,-1-1-1,0 1 0,-1 3 0,2-2 0,0-2 0,0-1-1,-1-1 1,1 1 0,-1 1-1,0-1 0,2-2 1,1 1-1,-3-4 0,0 2 0,2 0 1,0-1-1,-1 1 0,0-1 1,-2 2-1,0-1 1,0 3 0,0 0-1,0 2 1,-2-1-1,2 0 1,-1 0-1,1 2 1,-1-2-1,2 1 1,-1-1-1,1-1 1,1 0-1,-1-1 1,1-3-1,-1 0 1,2-3-1,-3 0 1,1-3-1,1 1 0,-2-2 1,-2 1-1,-1 0 0,2-1 1,0 3-1,-1 1 0,2-3 0,-1 3 0,1-1 0,-2 1 0,2 0 0,2 3 0,-2-2 1,0-1-1,1-1 0,-1 4 1,3-3 0,0 1-1,-2 0 0,2-1 1,0 0-1,-2-1 1,0 1-1,2-1 1,-3 0-1,0-2 0,0-1 1,0-1 0,0-2-1,0 0 1,0 1-1,-3-1 1,3 0-1,0 1 0,0-2 0,0 2 0,-1 0 1,2 0-1,-1 1 0,0-2 1,0-1-1,0 2 0,0-2 1,3 0-2,-2-2 0,0-3-2,7 2-7,-2-2-25,-1-7-1,3 1 0,0-5 0,1 1 1</inkml:trace>
</inkml:ink>
</file>

<file path=ppt/ink/ink16.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12.562"/>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223 18 2,'4'-11'25,"8"10"1,-12-4 1,7 6 2,-7-2-10,-3-1-5,3 5-5,-4-4-2,1 2-3,-2-1-2,1 1 0,-1-1-1,1 3 0,-3-2 1,0 5-2,1-1 1,-4 2-1,1 1 1,-2 4 0,-2 3 1,0 2-1,-1 0 0,-1 5 1,0-4 0,4 4 0,-2-2-1,4-3 1,0-7-1,3 0 1,-1 1 0,2 0-1,0-3 1,2 0 0,0-3 0,2 2-1,-2 5 1,0-4-2,1-3 1,-1 1-1,0-2 0,-1-2 0,3 2-2,-3-2-1,4 0 0,-3-4-6,9 2-11,-1-4-12,-2-4-1,7-3 0,-3-2 1,10 3 1</inkml:trace>
</inkml:ink>
</file>

<file path=ppt/ink/ink17.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13.253"/>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2 1 21,'6'3'26,"-9"-7"4,6 4 0,-3 0-6,-4-1-5,5 3-4,-5-2-3,5 3-4,-3-3-3,3 5-1,0-3-1,4 7 0,1-1-2,2 3 0,3 1 1,1 3-1,2 1 2,2 1-2,-1 3 1,0-4-1,0 1 1,0-2 0,-3-5-1,1 1 0,-3-4 0,0-1 0,-3-2-1,-1-1 1,-2-3-2,-2 0 2,1 1-1,-3-2-1,1 2-1,-2-3-3,4 6-7,-6-3-16,0 2-8,2-1 1,-4-2-1,2 3 2</inkml:trace>
</inkml:ink>
</file>

<file path=ppt/ink/ink18.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14.024"/>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111 6 13,'4'0'26,"-10"-6"1,6 7 2,-7-1-2,0-3-10,1 6-4,-3-4-4,4 5-2,-3-2 0,4 4-3,-4-1-1,4 6 0,-3-4 1,5 5-1,-6-2 0,5 4 0,-4-5 0,5 3 0,-5-4 0,3-2-1,0 0 1,2-4-1,-1 0-1,2-4 0,1 4-2,-2-6-1,8 5-6,-8-5-12,8-1-15,3 2 0,-3-6-1,8 5 2,-5-6 0</inkml:trace>
</inkml:ink>
</file>

<file path=ppt/ink/ink19.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26.042"/>
    </inkml:context>
    <inkml:brush xml:id="br0">
      <inkml:brushProperty name="width" value="0.15875" units="cm"/>
      <inkml:brushProperty name="height" value="0.15875" units="cm"/>
      <inkml:brushProperty name="fitToCurve" value="1"/>
    </inkml:brush>
  </inkml:definitions>
  <inkml:trace contextRef="#ctx0" brushRef="#br0">835 450 3,'-1'-2'13,"6"6"-2,-3-8-3,3 2-1,-3-4-2,0 1-1,0-2-3,-1-1-2,0 1-1,-1 1-1,0 2-2,-2 1 0,0 4 1,-2 2-1,2 6 2,-3 1 1,1 3 1,0 1 0,0-1 3,2 0-2,0-1 1,2 0 1,0-8 0,3 2 2,-2-4 0,2-3 0,-2-3 0,3-1 0,-2-5-1,0 1 1,1-2-2,1-1-1,0-1 0,0 1 2,-1 0 1,2 2 0,-1-4 0,0 4 1,-1 0 0,1 3 1,0-2-2,0 3-1,0 0-2,-1 0 0,1 6 0,0-5-2,-1 2 1,0-8-1,-1 7 0,0-5 0,-1 4 0,2-3 0,-2 1 0,-1 0 1,1 5-1,-1 2 0,0 1 0,-1 7 1,1-3-1,-1 7 1,-1-6-1,1 8 1,0 1 0,-1 3 1,2-8-1,0 1 1,0 0 0,0-6 0,0 4-1,2-7-1,-2-2-4,-2-4-5,8 6-6,-10-11-2,9 6-2,-8-9 1</inkml:trace>
  <inkml:trace contextRef="#ctx0" brushRef="#br0" timeOffset="771">910 356 1,'-7'-9'16,"10"13"1,-10-12 2,7 9-6,-2-1-2,1 0 1,1 0 1,-3-3 1,5 3 1,-6-11-1,5 11 0,-5-9-1,5 9-3,-3-3-4,3 3-1,-2-8-2,1 8-2,1 0 0,-1 0-1,1 0 0,2 0 0,-2-6 1,1 4-1,-1 1 0,0-4 0,-1 2 1,2-1 0,-4 0 0,2 0 0,-1 0 1,1 1 0,-1 2-1,-2 4 1,2-1-1,-2 4 1,0 7-1,2 6 0,-2 4 1,2 2-2,0 4 2,1 2-2,0 3 2,1 0-2,-1-8 1,1-1-1,-1-2 0,2-3 1,-2-2-1,0 0 0,-2-2 0,2 0 0,-1 3 1,0-3-1,-2 1 0,3-1-1,-1 0 1,1 0 0,0-2 0,0 0 0,1 0 0,0-2 1,1 0-1,-2 1 1,1-2 0,0 1-1,1 0 0,-1 1 1,-1-1-1,1 2 0,-1-3 0,0-1 1,0 1-1,0-4 1,0-3 0,-1 0-1,0-2 0,-1-3-2,4 1 0,-5-9-4,10 5-10,-5-10-21,2-7 1,3-5 0,-1-10-1,4-5 2</inkml:trace>
  <inkml:trace contextRef="#ctx0" brushRef="#br0" timeOffset="1812">908 340 3,'-4'-8'22,"8"0"-1,-8 8 0,3-7 1,-2 6-3,-2-6-3,2 6-2,-4-6-3,3 8-1,-2-1-3,0 0 0,-2 0-2,1 2-2,-1 6 0,-8 4-1,-1 4 1,3 1 0,-2 6-1,4 0 0,-4 5 0,2 0 0,-2-5 0,11-2-1,-1-5 0,-1-1 0,2-5-1,1-3 1,0-2-1,3-2 0,-1-2-1,2-3 1,2 3-2,-2-4-2,4 7-3,-6-8-7,4-2-20,4 3 1,0-2-1,6-1 2,1-8 1</inkml:trace>
  <inkml:trace contextRef="#ctx0" brushRef="#br0" timeOffset="2313">1061 268 9,'4'2'26,"-8"-4"3,5 3 1,-5-5 0,0 3-10,5 2-6,-4-2-2,6 6-5,-2-4-1,5 5-2,-1-2-2,6 2 0,0-3 0,2 4 0,1 2-1,1-5-1,-1 5 1,0 2-1,-2 0 0,-2-3-1,0 5-3,-7-6-10,-2-6-18,5 11 0,-8-12 0,4 0-1,-5-4 1</inkml:trace>
  <inkml:trace contextRef="#ctx0" brushRef="#br0" timeOffset="3164">939 111 13,'-7'-4'25,"9"5"1,-8-6 2,6 4-1,-2-3-12,-1-2-4,2 4-4,-2-4-3,2 4-1,-1-4-1,1 2 0,0-1 0,1 2 0,-2-2 2,1 4-2,0-3 1,-1 1 1,1 2-2,1 1 0,-3-2 0,3 2-1,-3 2 0,2-1-1,0-1 1,-1 4-1,0-1 0,0-3 0,1 2 1,0 0-1,1 0 0,0 0 0,2-1-1,1 0 1,1-1 0,2-1 0,-1-3-1,2 0 1,-1-3-1,2 0 0,-1-1 1,-1-1 0,-1 2-1,-2-1 1,-2 4 0,0 0 1,-1 2-1,-1 0 1,0 1-1,1 2-1,-2-1 1,1 0 0,1 3-1,0-2 1,0 1-1,1-1 0,1 3 1,-1-1-1,2 2 1,-1-1 0,2 1-1,2 2 1,-2 0 0,1-2 0,-1 1-1,0-2 1,-1 0 0,0-2 1,-2 0-1,0-2 1,-1 0 0,0-2-1,-2 1 1,0-3 0,-2 0-1,0-1 1,0-2 0,-2 0-1,-1-1 1,-1 1-1,0-1 1,-2 3-1,1 1 1,-2 3-1,0-1 1,2 4-1,-2 0 1,2 1-1,-2 2 0,1 3 0,2 0 1,0 2-1,1 1 0,2-2 0,1 2-1,3 1 1,2-3-1,3-1 1,4-1 0,0-2-1,4-4 1,0 1-1,2-5 1,-2-2 0,0-2 0,-1-1 0,-2-3 0,0-1 0,-4 0 1,-1 0-1,-3 1 1,-2 2-1,-2 1 1,-2 3-1,-2 2-1,-2 3-1,3 7-5,-3 5-17,1-2-8,5 7 1,-2-3-2,7 6 1</inkml:trace>
  <inkml:trace contextRef="#ctx0" brushRef="#br0" timeOffset="4466">1007 815 1,'-7'-2'27,"6"8"2,-6-8 1,7 8-1,-7-9 1,3 0-15,5 7-6,-2-5-3,4 5-2,-2-5-1,6 3 0,-2 0 0,5 3 0,-1 0 0,3 1-1,2 2-1,-1 1 0,2 2 0,0-1 0,0-2 0,-1 2 0,1-3-1,0-1 1,0-2 0,-2 0 0,0-1-1,-4-3-2,3 3-1,-8-7-7,6 2-14,-4 4-9,-6-6 0,3 5-2,-7-2 2,1 5 1</inkml:trace>
  <inkml:trace contextRef="#ctx0" brushRef="#br0" timeOffset="4977">942 910 1,'1'4'28,"-7"-8"1,3 6 1,-7-6 1,5 6-1,0-1-15,-6-4-4,3 6-6,-3-4-1,0 6-1,-1-1 0,-7 4-1,-1 1-1,4 3 1,-2 3-1,2 2 1,0 2-1,2-1 0,0-2 0,10-2 1,1-2-1,-1-4 0,1-2 0,2-4 0,1-2-1,0-1-1,2 2-4,0-5-6,1 0-23,1 6 0,-2-5 1,1 3-1,0-3 0</inkml:trace>
  <inkml:trace contextRef="#ctx0" brushRef="#br0" timeOffset="7440">171 1951 8,'-2'-1'27,"6"5"1,-5-7 3,4 6-2,-6 0-3,-1-6-14,7 7-1,-7-5-4,5 1-1,-4-3-1,5 6 0,-5-4-1,3 2 1,-3-1-2,3 1 0,-3 1-1,1 2-1,-4 0 0,1 2-1,-3 2 0,-2 0 0,-2 0 1,2 7-1,-4 0 1,2 1-1,0 0 1,1-3-1,2 1 1,2-4-1,1 2 1,2-8-1,3-2 1,0-1-1,1-1 1,0-1-1,0 1 0,1-2 0,0 1-2,2-3-2,4 5-4,-4-13-17,3 0-11,4 2 1,-1-2-1,3 1 1,-1-3 2</inkml:trace>
  <inkml:trace contextRef="#ctx0" brushRef="#br0" timeOffset="7921">245 1910 12,'0'-5'28,"5"7"1,-6-4 2,3 6-2,-3-2 0,1 2-22,4 7 0,0-2-3,4 5-2,3-2 1,4 4-1,2 0 0,4-3 0,0-7 1,3 11-1,-1-5 1,0 0-1,-4 0 1,-1-2-1,-6-5 0,1 3-1,-5 4-1,-4-12-3,6 3-7,-6 1-21,-3-10-3,5 5 2,-8-10-3,6 7 2</inkml:trace>
  <inkml:trace contextRef="#ctx0" brushRef="#br0" timeOffset="8492">324 1488 8,'0'-2'23,"-9"-9"1,6 6 1,-4-3-3,1 0-3,2 1-3,-4-3-4,5 2-2,-4-4-4,6 1 0,-2-1-2,2-2-2,-1 2 0,2 0-1,-1 0 0,1 3 0,0 0 1,0 2 0,-1 0 1,1 5-1,-2-1 1,2 3-1,-1 0 0,0 9-1,-1 3 0,2 8 0,-1 7 0,1 7 0,-1 3-1,-1 7 1,1 2 0,1-2-1,0-2 1,0-3-1,1-8 0,1-4 0,0-7-1,0-7 0,0-1-2,-2-8 0,4 3-3,-5-12-6,5-2-16,0 1-5,-1-6 1,8-2-1,-3-14 2</inkml:trace>
  <inkml:trace contextRef="#ctx0" brushRef="#br0" timeOffset="9263">249 1253 27,'-6'6'31,"-2"-8"1,4 6 1,-5-4-1,-7-1-10,12 8-10,-10-5-4,5 9-3,-5-1-2,1 3-1,-2 3 0,0 1-1,-2 3-1,0 2 1,1-1-2,0 1 1,3-1-2,-2-4 0,5 2-2,1-5-1,6-1-1,-2-9-2,7 4-1,0-11-12,3-2-11,6 0 1,0-7-1,5 1 4,-3-5 0</inkml:trace>
  <inkml:trace contextRef="#ctx0" brushRef="#br0" timeOffset="9664">398 1310 2,'10'4'26,"-10"-7"1,5 7 1,-5-5 2,7 5 0,2 1-18,-3 0-4,6 5-1,-1-4-4,5 5 0,-3 0-1,4 1-1,-3 0-1,0-1-1,1-1-3,-5-4-5,3-2-12,1 2-9,-6-8-1,5 2 1,-7-7 0</inkml:trace>
  <inkml:trace contextRef="#ctx0" brushRef="#br0" timeOffset="10104">349 1125 5,'-11'-11'25,"9"7"1,-7-8 1,5 9 2,-7 1-8,2-4-10,2 6-2,-4-1-4,2 6 0,-3-1-1,4 5 0,-3-3-2,3 5 0,0-4-1,3 2 0,1-4-1,3 3 0,4-5-1,1 2 0,3-5 0,1 0 0,2 0 1,1-4-1,3 2 0,-1-6 1,1 2 0,-2-4 0,0 2-1,-1-4 1,-2 1 1,-2-1-1,-2 2 0,-1 0 1,-4 0 0,-2 4 0,-6-1 1,-3 3 1,-5 0-1,1 5 1,-7-2 0,1 5 0,-4-1 0,6 3-1,-1 2-1,7 2-3,6 4-8,7 1-23,1-3 1,10 4-1,3-5-1,7 1 1</inkml:trace>
</inkml:ink>
</file>

<file path=ppt/ink/ink2.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3.104"/>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35 358 3,'-8'-39'14,"5"6"-2,-3-3-2,0 4 1,2 1-2,2 4 1,-2 2-2,2 5 0,1 1-2,1 3-1,1 1-2,2 2-1,0 1 0,-1 2 0,2 1-1,-4 1-1,4 3 0,-1 1 0,-2 1 0,1 2 0,-1 2 0,0 6-1,1 6 1,-1 8 0,0 9-1,3 10 1,-1 12 0,-2 12 0,2 9 0,-3 4 0,1 2 0,0-4 0,-1 1 0,0-9 1,-1-8-2,0-8 2,-2-6-1,-1-6 0,-1-4 0,0-4-1,-1-3 1,-2-3 0,4-4 0,2 0 0,0-7-1,4 0 1,0-4-1,5 0 0,-2-1 0,2-1-1,1 0-1,-2 2-2,2-2-2,-4 1-3,3 8-5,-10-10-4,7 13 0,-10-9 1</inkml:trace>
</inkml:ink>
</file>

<file path=ppt/ink/ink20.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37.829"/>
    </inkml:context>
    <inkml:brush xml:id="br0">
      <inkml:brushProperty name="width" value="0.15875" units="cm"/>
      <inkml:brushProperty name="height" value="0.15875" units="cm"/>
      <inkml:brushProperty name="fitToCurve" value="1"/>
    </inkml:brush>
  </inkml:definitions>
  <inkml:trace contextRef="#ctx0" brushRef="#br0">327 842 10,'-5'-1'18,"9"5"0,-8-4 0,7 1 1,-5-1-1,4 0-3,-1 1-2,-2-2 0,2 2-4,-4-2-1,6 2-1,-6-2-1,5 2-2,-6-3 1,2 3-2,-3 2 0,-2 5-1,-5 1 0,-1 6-1,-5 3 0,-3 6 0,-1 0-1,1 3 0,-2-2 0,2 1 0,4-5 0,3-5 0,5-2 0,2-5 0,3-4-1,3-3-1,4-1-1,-3-8-4,8 7-7,-6-5-7,0-3-10,9 5-1,-7-6 1,8 8 1</inkml:trace>
  <inkml:trace contextRef="#ctx0" brushRef="#br0" timeOffset="470">379 853 22,'1'-4'26,"7"5"1,-7-4 1,9 7 0,-4-4-16,-1 0-3,3 7-4,-3 1-1,4 5-2,0 2 0,0 6 1,-1-2 1,3 5-2,-3 0 2,1-1-1,-1-4-1,0-1 1,-2-4-1,2-2 0,-2-6-2,1-3-1,1 0-3,-4-9-7,2-4-17,0 4-3,-4-6-1,2 4 0,-6-9 1</inkml:trace>
  <inkml:trace contextRef="#ctx0" brushRef="#br0" timeOffset="1041">405 402 21,'3'-1'25,"-8"-9"2,7 6 1,-7-2-6,2-4-9,2 4-4,-2-5-2,3 4-3,-2 0-1,0 2-1,1 2 1,0 6-1,-1 2 2,1 6-1,-2 4 0,3 8 0,-2 1 0,2 7-1,-3-1 1,4 2-1,-2 1 1,1 0-2,0-4 0,1-2 0,1-4 0,-1-6-2,0-1 0,2-5-2,2-3-8,2-4-21,-4-10 0,3-4 1,-3-5-2,5 3 1</inkml:trace>
  <inkml:trace contextRef="#ctx0" brushRef="#br0" timeOffset="1632">272 302 8,'3'1'27,"-10"-8"1,10 10 1,-7-6 0,5-2-5,1 6-12,-5-2-3,3 2-3,-3 1-3,-1 0 0,-2 2-2,-5 3 0,-4 6 0,-4 5-1,-4 2 0,-4 5 0,-1 3 0,-2 2 0,1-1 0,5-2-1,2-3 0,6-6 0,8-4-1,5-9-2,10-1-6,2-6-7,-1-6-12,14 0-1,-6-8 0,11 5 1</inkml:trace>
  <inkml:trace contextRef="#ctx0" brushRef="#br0" timeOffset="2033">432 327 8,'7'4'25,"-8"-5"2,8 9 0,-6-11 0,7 2-6,-1 3-13,-2 1-2,6 4-3,-3 0-2,5 5 0,-2 0 0,1 2 0,-1 2 1,1 2 0,-5-2-1,3 1 1,-5-3 0,3-1 0,-8-2-1,5-6-1,4 0-3,-6-6-7,-3-6-12,0 5-7,0-10 0,0 2 0,0-7 0</inkml:trace>
  <inkml:trace contextRef="#ctx0" brushRef="#br0" timeOffset="2483">450 91 6,'-1'-3'28,"-7"-6"2,5 6 1,-8-5-1,4 0-1,-1 9-15,-4-3-4,3 6-5,-2 0-2,3 1-2,1 4 0,4 1-1,3 0-1,3 0 0,2-2 0,4-3 0,1-1 1,1-4-1,0-3 1,0-3-1,-2-4 1,1-3 1,-4-2-1,0 1 1,-4 0 0,0 1 1,-5-2 0,-1 6 1,-5-3 0,-4 9-1,-3 0 2,1 6-2,-2-2 1,2 6-2,3 2-1,4 1-4,9 10-9,7-4-22,0-3 2,11-1-1,0-6-1,9 0 2</inkml:trace>
</inkml:ink>
</file>

<file path=ppt/ink/ink21.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42.195"/>
    </inkml:context>
    <inkml:brush xml:id="br0">
      <inkml:brushProperty name="width" value="0.15875" units="cm"/>
      <inkml:brushProperty name="height" value="0.15875" units="cm"/>
      <inkml:brushProperty name="fitToCurve" value="1"/>
    </inkml:brush>
  </inkml:definitions>
  <inkml:trace contextRef="#ctx0" brushRef="#br0">277 948 15,'7'0'25,"-7"-2"3,4 2 2,-7-3-1,2 3-13,2 0-4,-5 0-3,3 5-1,-6-5-2,2 4-2,-6 7 0,-1 5-1,-4 4-1,-5 6 0,-3 4 0,-1 1 0,-4 5-1,1 3-1,0-8 0,2-3-1,6-3-2,2-8-1,12-2 0,2-12-5,13 1-8,6-8-15,0-10 0,9 4 0,-3-12 3,9 5 0</inkml:trace>
  <inkml:trace contextRef="#ctx0" brushRef="#br0" timeOffset="521">347 963 1,'2'0'23,"-4"-3"3,4 3 1,-4 0 2,0-6-9,4 6-5,-2 0-2,3 2-3,-3-2 0,1 3-3,-1 6-1,2 3-1,6 3 0,0 4-2,3 4 0,0 1-1,2 7 0,2 1-1,3-7 0,0 0-1,-5 1 0,-1-6 0,-1-3 0,-3-5-1,1 0-3,-6-9-6,5 1-14,-4-3-10,-3-5 0,2 1-1,-4-5 1,2 3 2</inkml:trace>
  <inkml:trace contextRef="#ctx0" brushRef="#br0" timeOffset="1082">358 611 22,'0'-9'28,"-3"-8"1,3 8 2,-4-7-2,-2 0-14,0 8-3,4-6-3,-4 9-5,3-3-1,-1 4-1,3 4-1,0 4 0,1 4-1,1 7 0,2 2-1,1 6 1,0 2 0,0 6 1,-1 2-1,1-1 0,-3 0 0,0-4 0,-1 0-3,-2-6-4,2-1-11,1-5-13,-1-8 1,1-2-3,-1-12 3,10 1-1</inkml:trace>
  <inkml:trace contextRef="#ctx0" brushRef="#br0" timeOffset="1692">287 338 21,'4'0'26,"-10"-7"1,5 9 2,-6-1-7,-2-1-5,-1 8-4,-4-3-3,0 9-2,-5-2-2,4 6-2,-4-1-2,3 5-1,0-2-1,1-1-2,6 3-3,-5-8-6,10 3-6,3-1-14,-4-8 1,6 0-2,-1-6 2,7 3 2</inkml:trace>
  <inkml:trace contextRef="#ctx0" brushRef="#br0" timeOffset="2053">423 335 13,'0'0'28,"6"7"1,-6-6 1,5 6 1,6 1-10,-10-3-9,7 9-2,-2-3-6,2 4-2,2 0-3,1-2-3,5 3-6,-1-5-10,0-7-11,3 3 0,-6-13 1,5 5 0</inkml:trace>
  <inkml:trace contextRef="#ctx0" brushRef="#br0" timeOffset="2554">299 40 18,'-7'-1'28,"4"3"1,-5-3 1,6 4-1,-1-1-13,-3 0-5,5 4-5,-3-2-2,4 6-3,1-5-2,1 3-2,2-3 1,1 2 0,2-4 1,0 1-1,2-4 1,1-2 0,-4 2 1,5-5 0,-7 2 0,6-6 1,-8 2 0,5-3 0,-7 2 2,4-3 0,-4 2 2,0 0-1,0 0 0,-3 4 1,-1-1 0,-2 4-1,-1-1 0,-3 2-1,2 1-1,-2 1-1,1 3-1,0 3-3,6 5-5,-1 0-22,2 0-3,4 1-2,1-3 1,4 8 0</inkml:trace>
  <inkml:trace contextRef="#ctx0" brushRef="#br0" timeOffset="14070">598 537 11,'12'5'17,"-10"-10"0,7 8-6,-5-3-2,4 1-2,-2 2-2,-1-1 1,-2 0 2,0-2-2,-2 0 0,0-4 0,-1 2 0,-1-3 0,1 2-2,-1-5 0,-1 4 0,-2-4-1,3 6 0,-3-4 1,1 5 0,-1-2 0,3 3-1,-2 0-1,3 3 0,0 1 0,1 0-1,3 4-1,0 0 0,2 3 1,1 1-1,-1-2 0,2 5 0,0-2 0,1 4-1,1-4 0,-2-1-5,5 1-7,1 2-15,-7-9 0,11 5-1,-9-11 1,10 7 0</inkml:trace>
  <inkml:trace contextRef="#ctx0" brushRef="#br0" timeOffset="15412">195 588 7,'0'17'18,"-11"-10"2,9 9 0,-8-5-8,3 4-1,-5-1-4,3-2-2,-2 0-3,2-3-4,2 2-8,-3-10-10,14 7-1,-6-14 0,17 3-1</inkml:trace>
</inkml:ink>
</file>

<file path=ppt/ink/ink22.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46.391"/>
    </inkml:context>
    <inkml:brush xml:id="br0">
      <inkml:brushProperty name="width" value="0.15875" units="cm"/>
      <inkml:brushProperty name="height" value="0.15875" units="cm"/>
      <inkml:brushProperty name="fitToCurve" value="1"/>
    </inkml:brush>
  </inkml:definitions>
  <inkml:trace contextRef="#ctx0" brushRef="#br0">221 59 13,'0'5'24,"-10"-10"-1,9 9 0,-8-9 1,-1 5-13,8 0-7,-1 1 1,0 2-2,0-2 1,3 4-1,-1 1 1,1 0 0,0 0 0,3 2-1,0 0-1,1-1-1,0 1-1,4-3 1,1-5 0,1 0 1,0-4 0,-2-1 1,3-5 0,0 1 1,-1-3-1,-1 1 0,-4 0-1,3 3 0,-5-1-2,5 4 0,-7 2 0,0-1-1,1 3 1,-2 1-1,0 0 0,0 1 1,0 0 1,1-1 1,-2-1 1,1 4 0,-3-5 0,3 2 0,-5-4-1,-2 3 1,-4-4-2,3 3 0,-3-4 0,3 2-1,-2-3 0,0 4 0,1 3 1,2 2-1,2 0 1,-6 5-1,2 0 1,-5 2-1,2 4 0,1-1 1,1 0-2,3 0 1,3 1 0,5-3 0,6 0-1,4-4 0,1-2-2,2-5-3,7 5-8,2-5-20,-5-6 2,2 4-2,-5-2 1,0 4 2</inkml:trace>
  <inkml:trace contextRef="#ctx0" brushRef="#br0" timeOffset="911">272 292 22,'-7'-8'27,"6"9"2,-5-8 0,6 2-3,0 9-12,-8-3-2,8 6-5,-8 0 0,8 5-3,-1 2 0,1 8-2,-5-2 1,5 5 0,0-1-2,0 7 1,0-4-1,0 1-1,-6-1 1,6-2-1,0-2 1,0-3-2,7-4 0,-7-5-2,8 1-3,-8-10-14,8-6-12,0 2 0,0-10-1,0 2 2,-5-7 0</inkml:trace>
  <inkml:trace contextRef="#ctx0" brushRef="#br0" timeOffset="1362">207 637 8,'3'2'30,"-7"-2"1,4 6 1,-7-5 0,2 7-1,-2 4-17,-6-8-6,-1 8-4,-4 5-1,-1 3-2,-1 0 1,1 1-2,0 0 1,-1 0-1,5 1 0,0-4-1,6-3-2,1-7-1,8 0-1,1-8-3,10-2-14,7-5-9,-2-7-1,10 0 0,-4-10 2,9 5 1</inkml:trace>
  <inkml:trace contextRef="#ctx0" brushRef="#br0" timeOffset="1682">312 658 5,'0'-4'27,"7"9"1,-8-6 3,5 6-1,-6-2 0,1 1-20,4 9-1,-2-1-4,4 4-2,-2 2 1,4 2-2,2 0 0,0 1-1,1-2 1,3-3 0,1-3-2,1-5-1,2 1-7,-2-7-15,1-7-9,0-1 0,-5-7-1,2 1 2</inkml:trace>
  <inkml:trace contextRef="#ctx0" brushRef="#br0" timeOffset="2193">234 274 19,'-6'-8'27,"6"5"1,-4-5 1,4 4 0,-4 2-13,-2-5-5,3 6-4,1-2-1,-2 3-4,0 0 0,0 4-1,-4 1-1,-1 5 1,-3 3 0,-1 7 0,-6 4 0,0 4 0,-2 2 0,-1-1-1,2-1 0,0-2-2,7-5-1,2-9-1,10 0-5,1-12-6,2-5-15,13 1 0,-4-9 0,12 4 2,-7-12 0</inkml:trace>
  <inkml:trace contextRef="#ctx0" brushRef="#br0" timeOffset="2624">446 233 18,'6'6'27,"-8"-4"2,8 4 1,-5-6-1,3 3-15,4 5-3,0-1-3,6 2-3,-3 1-2,2 0-2,2-2 0,-1 2-1,0-1-3,-5-6-4,2 2-9,-2 2-13,-9-9-1,6 5 0,-10-8 0,7 11 0</inkml:trace>
</inkml:ink>
</file>

<file path=ppt/ink/ink23.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3:51.969"/>
    </inkml:context>
    <inkml:brush xml:id="br0">
      <inkml:brushProperty name="width" value="0.15875" units="cm"/>
      <inkml:brushProperty name="height" value="0.15875" units="cm"/>
      <inkml:brushProperty name="fitToCurve" value="1"/>
    </inkml:brush>
  </inkml:definitions>
  <inkml:trace contextRef="#ctx0" brushRef="#br0">359 31 3,'-7'0'25,"7"9"1,-7-8 2,5 5-3,-1 0-4,-4-3-4,6 5-4,-6-5-4,4 6-2,-1-2-2,3 3-2,0 1 0,2 1-2,2-2 0,1-1 0,1 0-1,3-2 0,2-3 0,-1 0 0,2-7 0,1 1 1,-1-2-1,1-4 0,-1 1 0,0-2 0,-2-1 1,-1-2-1,-3-3 1,0 5 0,-7-5 1,1 4-1,-7-3 2,0 3-1,-4-2 0,-2 4 0,1 5-1,-1 2-2,3 6-2,-1-3-7,8 9-18,1 7-5,2 0-1,2 7 0,1-5 1</inkml:trace>
  <inkml:trace contextRef="#ctx0" brushRef="#br0" timeOffset="611">370 278 0,'5'2'26,"-6"-7"2,2 5 0,-5-3 2,4 6-2,-3 2-15,-2 1-4,2 6-3,-4 0-1,3 7 0,-1 1-1,2 4-1,-2-6 0,2 4 0,1 3 0,0 2-1,0-3 0,2-1-2,-2-2 1,2-2-1,0 4 0,0-4 0,2-9-1,-2-3-1,4-2-3,-4-6-2,6 2-9,0-3-16,-2-6 0,2 1-1,-3-4 1,4 6 2</inkml:trace>
  <inkml:trace contextRef="#ctx0" brushRef="#br0" timeOffset="1212">315 381 5,'-5'-3'27,"3"7"1,-6-5 3,3 5-1,-9 0-8,-6 0-7,7 7-3,-8-5-4,3 8-3,-7-1-1,1-4-3,-3 13-1,4-2-3,3 7-4,-10-5-4,9 8-7,2-6-7,3-7-6,13 7-1,2-18 2,14-2 3</inkml:trace>
  <inkml:trace contextRef="#ctx0" brushRef="#br0" timeOffset="1612">422 347 0,'8'6'24,"-8"-8"3,7 6 1,-6-2 3,7 0-5,2 6-12,-3-1-3,6 6-2,-2-3-3,5 5-2,-1-5-2,1 2-1,2 3-1,-2-6-1,3 3-3,-9-6-9,-3-6-17,7 0-1,-9 0 0,3 0 0,-9-7 1</inkml:trace>
  <inkml:trace contextRef="#ctx0" brushRef="#br0" timeOffset="2113">379 636 8,'-4'-2'25,"4"7"2,-7-5 1,5 8 0,-5 0-10,-7 1-4,-6 9-4,-6 1-3,4 10 0,-6 1-2,1 5 0,-1-3-1,2 0-2,5-2 0,11-6-3,6-1-2,-1-15-4,9 0-6,0-10-6,4-4-10,3 0-2,-6-7 0,6 0 1</inkml:trace>
  <inkml:trace contextRef="#ctx0" brushRef="#br0" timeOffset="2474">384 701 11,'5'8'27,"-8"-4"1,6 6 3,-3-2-2,1 4-10,6 8-4,-3 0-4,8 6-3,-1-1-3,5 3-2,1-1-1,3 1-1,2-1-1,-2-3 0,3-7 0,-5-5-2,1-1-4,-9-8-10,-2-5-15,2 4-1,-10-12 0,3 1 1,-10-4 0</inkml:trace>
</inkml:ink>
</file>

<file path=ppt/ink/ink24.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12.539"/>
    </inkml:context>
    <inkml:brush xml:id="br0">
      <inkml:brushProperty name="width" value="0.15875" units="cm"/>
      <inkml:brushProperty name="height" value="0.15875" units="cm"/>
      <inkml:brushProperty name="color" value="#FF0000"/>
      <inkml:brushProperty name="fitToCurve" value="1"/>
    </inkml:brush>
  </inkml:definitions>
  <inkml:trace contextRef="#ctx0" brushRef="#br0">202 359 11,'-3'-4'23,"9"7"0,-9-10 1,7 7-2,-4 0-8,0-2-4,1 3-3,-1-1 0,2 0-1,-4-4 0,5 5 1,-3-2 1,3 2-1,-5-3-1,4 3-1,-2-5-1,1 4-2,-1 0 0,1-1-1,-1-1 0,2 0-1,-2 0 0,0 2 1,0-2-1,0 2 1,-2-2 0,2 2 1,-2 2-1,-2 2 0,-3 1 1,-1 6 0,-4-1 0,0 7-1,-5 1 0,1 5 1,-3 2-1,1 2-1,2 1 1,0-4-1,3 0 0,3-2 0,0-5-1,5-1 1,1-3 0,1-5 0,0 0 0,2 0 0,-2 0 0,-1 1-1,2-1 1,-2-6-2,1 6-1,-1-5-2,7 2-2,-3-10-9,5-3-14,4 3-4,-1-7 0,7 2 2,-3-9 0</inkml:trace>
  <inkml:trace contextRef="#ctx0" brushRef="#br0" timeOffset="821">424 322 12,'-5'-7'26,"6"9"2,-5-8 1,5 6 1,-1 0-12,-4-2-3,6 2-2,-5-3-6,3 4-2,-1-1-1,1 0-2,0 2 0,0-1-1,0-2 0,0 3 0,1 4 0,-1 0 0,1 6 0,3 4 1,2 2-1,2 6 0,3 4 0,4 3 0,2 1 0,1 2 0,4 0-1,1-1 1,0-1 0,2-1 1,-1-3-1,1-4 1,-2-4 0,-2-4-1,-2-5 0,0-1 0,-4-6 0,-3 0-2,0-2-2,-7-3-4,7 4-10,-5-3-19,-7-6 2,3 5-1,-4-7 0,2-2 1</inkml:trace>
  <inkml:trace contextRef="#ctx0" brushRef="#br0" timeOffset="1462">525 437 4,'-10'-8'22,"10"12"2,-9-9 2,5 5-2,-3 0-4,-1-3-2,5 6-3,-5-7-2,7 8-2,-6-4-3,6 4-1,-5-2-2,5 5 0,-2-2-2,2 5 0,-2-1 0,2 5-1,-1-2 0,2 3-1,0 1 0,0 2 0,0 5 0,3 1 0,-1 4-1,0 5 0,0 5 0,-1 4 1,0 1-1,1 3 0,-2-2 0,0-4 0,-2-8 1,2-1 0,-1-13-1,1 0 1,-1-5 1,1-9-1,0 0 1,0-4-1,0 0 0,-2-5-2,4 5-1,-4-8-1,5 2-3,-6 0-5,9 2-5,-8-3-13,4 2-6,2 1 0,-4-2 0,4 6 2</inkml:trace>
  <inkml:trace contextRef="#ctx0" brushRef="#br0" timeOffset="2002">518 923 2,'-5'-8'28,"5"8"2,-7-2 1,4 4 0,-6-4 1,-2 2-15,4 8-6,-4-4-4,2 8-2,-5-3-1,1 5-2,-8 2 1,5 8-1,-5 0 1,1 5-2,-6 2 2,3 0 0,-2 0-1,4 2 0,7-11-1,0-2 1,1-6-2,7-5 1,4-6-1,2-2 0,4-6 0,2 0-1,1-2-1,-2-1-1,3 5-3,-5-5-6,6 7-13,-1 1-10,-4 0 0,4 2-1,-4-3 3,6 4 1</inkml:trace>
  <inkml:trace contextRef="#ctx0" brushRef="#br0" timeOffset="2523">604 973 13,'-9'-3'31,"6"5"1,-5-6 2,6 5-1,-2 0 1,0-1-19,11 8-6,-3-5-4,6 8-1,0 2-2,7 6 1,0 1-1,5 5 0,1 2 0,1 2-1,1 6 0,1-2 0,-2-5 0,0 1 0,-2-8 0,-5-1 0,-2-8-1,-3-3 1,-4-1-2,-2-10-1,0-1-2,-7-10-7,0 5-24,5-4-2,-3-8 1,5 0-1,-4-10 2</inkml:trace>
  <inkml:trace contextRef="#ctx0" brushRef="#br0" timeOffset="3515">425 79 2,'-5'-4'28,"6"6"1,-5-4 3,4 6-2,-4-4 2,0-2-14,7 8-8,-3-3-4,3 3-2,-2 1-2,4 4 0,1-7-1,2 5 0,1-4-1,3 3 0,0-5 0,0 0 0,2-3 0,-1-2 0,1 1 1,-1-3-1,-1 1 0,2-3 0,-1-1 0,-1-2 0,0 1 0,-1 0 0,-2-2-1,0 3 1,-3 1 0,-2 0 0,-2 2 1,-1 2 0,-1-1-1,-1 0 1,-1 1 0,1 0-1,0 0 0,1-2 1,-2 1 0,0-1 0,-1 0 0,-1 1 1,-3-3 0,0 0 0,-3 0 1,0 2 0,-3 0 0,0 2-1,-1 1 0,1 0 0,0 2-1,1 2 0,3 2-1,-1 0 1,2-1-1,3 3 0,-2 0 0,2-2 0,-1 2 0,1-1 1,-1 2-1,2-2 1,-2-1-1,2-1 1,1-1-1,1 2 0,0-2 1,2 1-2,0 0 1,2 0-1,0 3 0,0 1 1,1 0-1,-1-2 1,0 0-1,-1-1 0,2-1 1,-1-1 0,3-3 0,2 0 0,3-2 0,-1 1-1,3-2 1,2-2 0,-1-3-1,1-1 1,-2-2 0,-3-2 0,-1-4 0,-3 3 0,-3-1 0,-5 3-1,-2 4-2,-6 0-9,2 8-23,-1 7-2,-1 1 2,6 4-2,-2-6 2</inkml:trace>
</inkml:ink>
</file>

<file path=ppt/ink/ink25.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5:15.549"/>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947 2520 19,'8'-1'23,"-8"-7"2,5 5 2,-5-2-6,-3 2-2,3 0-3,-5-2-2,5 3-2,-7-3-4,6 5-1,-6-3-2,2 7-2,-6 0-1,0 7 0,-4-1-2,-2 2 0,-5 12 0,-10 0 0,-2 5 0,5 1 0,0-2 1,2 0 0,2-1-1,3-2 1,5-12 0,11-1-1,2-5 1,0-2-1,1-3-1,5-5-1,2 3-3,0-7-5,0 2-13,0 1-9,0-5-1,13 2 0,0-4 1,3 3 2</inkml:trace>
  <inkml:trace contextRef="#ctx0" brushRef="#br0" timeOffset="431">922 2525 8,'-1'-8'25,"5"6"2,-7-5 1,6 6 0,-4-5 1,2 2-15,6 8-3,-2-1-3,9 5-2,-1-3-2,9 7 0,2-6-1,6 4 0,2 9-1,3 1-1,-1 2 0,-1-4-1,-2 2 1,-2-1-1,-5 2 1,-4 0 0,-6-12 0,-5 0 0,-4-1-1,-1-1 1,-1 1-1,-2-3-2,2 2-2,-3-3-7,6-3-20,0 3-2,-2-6 0,4 0 0,-5-8 1</inkml:trace>
  <inkml:trace contextRef="#ctx0" brushRef="#br0" timeOffset="992">995 2268 16,'-9'-14'27,"6"7"0,-7-4 3,5 9 0,-2 0-9,-2 2-5,5 7-3,-4-2-6,6 10-2,0-2-2,4 5-1,4-1-1,3 1 0,3-5 0,3-1-1,1-4 0,2-7 1,-1-3-1,-2-8 0,0-2 1,-4-2-1,-3-7 0,-1 0 0,-5-2 1,-3 1-1,-2-1 0,-3 4 1,-4 3-1,1 4-1,-2 8 0,-3 4-2,5 13-5,-2 6-15,0 4-8,7 6-1,-1 2 0,5 5 1,-3-5 1</inkml:trace>
  <inkml:trace contextRef="#ctx0" brushRef="#br0" timeOffset="1582">1083 2654 25,'5'-6'26,"-8"-8"2,7 11 1,-6-12-1,-2 14-13,4 16-3,-8-9-3,4 16-4,-5-5 0,4 15-2,-4-5 1,5 13-2,-2-4 2,2 4-2,0 5 0,3 3 0,-3-1 0,2-1 0,0 0-1,-1-2 1,-1-7-1,3-3 0,-3-7 0,1-10 0,1-4 0,2-2-1,-1-5 1,1-4-1,1 0 0,1-8-3,6 5-3,-7-10-11,5 0-17,3-1 0,-1-5 0,3 0 0,-4-3 1</inkml:trace>
  <inkml:trace contextRef="#ctx0" brushRef="#br0" timeOffset="2063">998 3172 1,'-2'-11'25,"6"8"2,-8-5 0,3 11 2,-8-3-1,-4 5-11,4 6-6,-11 2-1,1 9-4,-7-1 0,3 8 0,-5-2-1,-6 3-1,-1-5-1,6-1-1,2-5 0,7-3-1,11-4-2,-4-5 0,13-2-3,0-2-4,16-2-5,-4-1-11,0 0-8,5 0-1,-15 0 1,16 0 0,-14-1 4</inkml:trace>
  <inkml:trace contextRef="#ctx0" brushRef="#br0" timeOffset="2444">1057 3267 13,'-3'-6'24,"10"10"3,-6-5 2,8 6 0,1 2-9,-2-3-4,11 8-2,-5-4-5,10 8-1,-2-3-3,3 5-1,-1-2-1,2 1-1,-3-5-1,-1 2 0,-5-6 1,-1-2-1,-2-3 0,-4 0-2,1-3-1,-4 0-5,4 0-12,-2 0-15,-1 0 1,3 0-1,-5-4 1,7-4 0</inkml:trace>
  <inkml:trace contextRef="#ctx0" brushRef="#br0" timeOffset="3505">2379 2829 25,'0'-5'27,"0"-6"2,0 4 2,0-3-1,0-2-12,-1 6-4,1-2-6,-3 3-2,0 1-2,-1 1-2,0 3 0,-1 3 0,-1 3-1,0 5-1,-1 1 1,3 6-1,0 0 0,2 4 0,4-2-1,-1-1 1,5-3-1,2-3 1,-3-5 0,3-7 0,-2-3 0,0-8 0,6-3 0,-6-3 0,6-3 0,-1-2 0,1-2 1,-12 0 1,0 2 0,0 5-1,-11 0 1,11 5 0,-12 3 0,0 7-1,1 7-2,6 2-6,5 4-21,-2 10-6,0 1 0,-1 3 0,-1 1 0,1 8 1</inkml:trace>
  <inkml:trace contextRef="#ctx0" brushRef="#br0" timeOffset="4076">2379 3035 9,'0'-8'27,"0"-8"3,0 12 1,0-8 0,0 9-1,0 6-15,0-3-5,-1 9-3,1 5-2,0 4-2,0 2 0,1 10-1,-1 2 0,0 5 0,0 2 0,0 4-1,0-3 1,0-1-1,1 1 1,-1-1-1,0-4 1,0-2 0,0-3 0,0-6-1,0-4 0,0 0 0,0-7 0,0-5-1,0-1-2,0-4-1,0-1-1,0-2-4,11 4-6,-11 0-18,0-6-3,0 3 1,0-5-1,0 0 3</inkml:trace>
  <inkml:trace contextRef="#ctx0" brushRef="#br0" timeOffset="4567">2352 3129 1,'5'-3'26,"-7"-8"1,6 6 2,-7-8 1,4 9 0,1-3-12,-4-4-5,2 9-4,-4-4-2,2 9-2,-6 1-1,-5 11 0,-4-1-1,-6 10 1,-5 6-2,-6 3 0,-1 2-1,-3 1 1,5-4-2,3-4 0,7-4-1,7-6-2,13-2-3,4-12-6,12 0-13,7-5-10,-1-6 2,6 0-2,-2-2 3,5-1 0</inkml:trace>
  <inkml:trace contextRef="#ctx0" brushRef="#br0" timeOffset="4937">2492 3119 0,'-4'-12'25,"7"10"1,-7-10 1,5 9 2,-4-5-1,2 3-12,5 5-5,-4-6-1,7 12-2,-4-8-2,6 12 1,-1-1-2,4 4 0,0 5-1,5 3-1,-1 2-1,4-2 0,4 2-2,2-4-2,6-1-4,-6-5-14,3-3-14,-2-2 0,-5-6 1,-6 2-3,-10-4 3</inkml:trace>
  <inkml:trace contextRef="#ctx0" brushRef="#br0" timeOffset="5448">2391 3612 6,'0'-4'28,"0"5"2,0-2 1,0 5 0,-4 1 0,-9 3-12,6 14-8,-3-4-5,-3 12-1,-2 2-2,-4 3 1,0 2-1,0 2-1,-1-6 0,4-2 0,1-5-1,4-8 0,3-6 0,4-2-2,6-6-1,0-10-4,11 1-4,-5-10-10,4 1-14,5 0 0,1-3 0,3 1 1,-2-4 1</inkml:trace>
  <inkml:trace contextRef="#ctx0" brushRef="#br0" timeOffset="5758">2456 3696 10,'13'-8'30,"-14"-3"1,2 6 2,-3-2-1,2 3 2,10 4-18,-14-4-6,7 8-4,-2 2-2,5 2-1,2 2-1,3 8-1,2 2 1,5 8-1,1 1 1,3 3-1,1 2-1,3 1 0,0-3 0,-2-3 0,-3-3 0,-2-8 1,-3-4-1,-5-4 0,-1 0-1,-9-10-5,4 4-10,-6-4-19,-3-4 1,0 2-1,-4 2 0,1 5 0</inkml:trace>
  <inkml:trace contextRef="#ctx0" brushRef="#br0" timeOffset="6740">1162 4250 23,'0'-1'30,"-5"-7"0,3 5 2,-4-2-1,3-2-7,4 7-13,-5-4-5,3 5-1,-2 2-3,2 2 0,0 1-1,1 0 1,0 1-1,1 1-1,-2 5 1,5 2-1,-2-4 0,4-7 0,0 3 0,4-6 0,1-1-1,1 0 1,3-7-2,-2-2 0,2-2 0,0 4 0,-3-5 0,-3 2 0,-3 2 1,-4-4 1,-6 1 2,-4 2 0,-8-1 2,-1 5-1,-6 1 1,2 4 0,-3 1-2,4 6 0,5 4-3,2-1-7,7 2-25,8 0-1,3-2 1,6 6-2,-2-3 1</inkml:trace>
  <inkml:trace contextRef="#ctx0" brushRef="#br0" timeOffset="7311">1305 4404 11,'0'-2'32,"-7"-2"1,5 3 2,-2 4-1,1 1 1,-1 12-14,0-5-12,5 10-5,-4 6-1,5 8-1,-2 7-1,2 5 1,0 7-2,1 1 1,-2-1-1,0-1 0,1-4 0,-1-5 1,0-9-1,1-8 0,0-8-1,2-7 0,3-4-3,-2-15-7,4-1-23,1-7-2,1-5 1,1-4-1,-4-3 2</inkml:trace>
  <inkml:trace contextRef="#ctx0" brushRef="#br0" timeOffset="7761">1238 4605 9,'9'-10'25,"-8"-6"3,5 5 2,-9-3 1,0 0-8,3 9-5,-9-6-2,4 9-5,-12-5-1,3 10-2,-12-3-2,-1 10-2,-8 5 0,-4 9-2,-4 6 0,-2 6-1,-2 9 0,5-1 0,5 3-1,4-4-1,9-3-1,6-8-1,10-4-1,4-10-1,12-8-2,2-10-4,10 2-5,3-9-17,3-10 0,6-3-1,2-9 2,7 1 1</inkml:trace>
  <inkml:trace contextRef="#ctx0" brushRef="#br0" timeOffset="8122">1379 4528 22,'-1'-10'30,"1"3"1,-6 2 2,2 2 0,4 2-10,-6-5-8,6 7-5,-3-1-4,10 7-1,1 0-3,8 2 0,4 5-1,3 7 1,5 4-1,6 4 0,2 3-1,1 0-1,0 1-1,-3-6-5,2 2-6,-3-4-21,-13-13-1,-4-6 1,-10-10-1,-6-1 2</inkml:trace>
  <inkml:trace contextRef="#ctx0" brushRef="#br0" timeOffset="8663">1359 5110 22,'-3'-5'30,"5"4"1,-5-5 3,2 4-1,1 2-8,-7-6-9,5 9-5,-6-4-3,0 9-2,-7 2-2,-3 8-1,-9 4 0,-7 7-2,-6 1 1,-4 8-1,0-2 0,2 0 0,3-4 0,5-5-2,11-6-1,7-5 0,11-5-1,6-11-2,14 1-3,-1-14-8,12-3-18,4 0-1,2-3 0,4-1 1,-1-3 0</inkml:trace>
  <inkml:trace contextRef="#ctx0" brushRef="#br0" timeOffset="8963">1347 5176 10,'1'-11'32,"5"2"0,-6 1 3,1 0-2,-2 8 2,-2-10-18,10 10-6,-3 11-4,5 4-4,2 4 0,4 5-2,3 4 1,4 4 0,-3 3-1,0 5-1,5-5 1,0-6 0,-1-2-1,0-6-1,0-3-1,-4-10-2,2 2-5,-1-6-26,-10-12-1,-2 0 1,-7-5-2,-1-1 3</inkml:trace>
  <inkml:trace contextRef="#ctx0" brushRef="#br0" timeOffset="19538">362 1008 24,'-6'-7'29,"6"5"3,-5-4 0,2 4 0,4 3-8,-10-4-9,5 9-6,-7-1-2,0 10-3,-5 3-2,-3 6-1,-5 7 0,-2 7 0,-2 3 0,0 3-1,2 2-2,3-6-1,6-1-2,2-12-2,10-3-2,1-18-3,10 1-8,4-14-8,2-10-3,7-3 0,-3-8 3,8 1 1</inkml:trace>
  <inkml:trace contextRef="#ctx0" brushRef="#br0" timeOffset="19859">349 1049 2,'2'-9'24,"9"8"1,-9-5 2,9 10 3,-3 3-2,2-3-12,6 11-3,-1-2-2,6 10-3,-2 0-2,4 5-2,-2-4-1,2 5-1,-4-2-2,0-4-2,-3-2-2,-5-10-5,0-2-14,-2-6-9,-7-6 1,0-2-1,-6-10 1,3 2 1</inkml:trace>
  <inkml:trace contextRef="#ctx0" brushRef="#br0" timeOffset="20349">405 427 16,'-8'-18'25,"8"8"2,-9-5 1,9 10-2,-2 0-9,0-1-5,5 12-4,-3 2-2,7 8-1,-2 4-2,3 8 1,-2 3 0,2 9 0,-7 0 0,3 4-1,-4-4-2,0 0-1,0-3-3,-1-9-3,5 0-8,1-8-18,-2-11 2,5-1-3,-3-10 3,6-4 0</inkml:trace>
  <inkml:trace contextRef="#ctx0" brushRef="#br0" timeOffset="20760">384 382 1,'0'-4'24,"-9"-7"1,5 8 3,-7-3 1,-1 4-6,-1 9-3,-10 0-4,0 14-3,-10 1-3,2 14-3,-8 1-2,4 7 0,-4 2-2,5 1-2,5-3-2,5-8-1,9-3-4,4-14-2,14-2-5,5-11-13,7-13-6,10-5-1,5-15 1,10 1 2,-1-12 3</inkml:trace>
  <inkml:trace contextRef="#ctx0" brushRef="#br0" timeOffset="21091">488 366 19,'0'-4'27,"7"9"1,-4-1 2,6 11 0,5 2-11,-4 1-6,9 4-2,-1 0-4,3 3-5,-4-1-2,1-5-9,-5-8-20,0 2-1,-8-10-1,1 1 0,-6-14 0</inkml:trace>
  <inkml:trace contextRef="#ctx0" brushRef="#br0" timeOffset="21491">449 105 11,'3'-4'29,"-7"-12"1,4 1 2,-3-1-1,3 3 1,3 2-15,-7-5-8,6 16-2,-3-2-4,2 13-1,-1 5-1,2-1-1,0 4 0,0-3 0,1 5 0,-1-3-1,1-9 1,1-1 0,1-4 0,1-4 0,2-1 0,-1-2-1,2-4 1,-1 1-1,0-4 1,-1-9-1,-3-1 1,-1 6-1,-3-4 1,-3 5 0,-4-2 1,-1 4 0,-1-1-1,1 12 2,0 0-1,-1 10-2,8 9-7,0 1-24,-3 1 0,8 3 0,-3 3-1,4 4 0,-2 1 0</inkml:trace>
  <inkml:trace contextRef="#ctx0" brushRef="#br0" timeOffset="22603">2060 809 10,'9'-6'26,"-6"-4"3,3 2 2,-6-2 0,-1 2-6,0 7-6,-9-1-6,1 13-4,-10-1-3,-1 3-2,-6 10-1,-1 5-1,-2 1 0,2 6-1,0-3 0,5-4-2,2 4-1,4-4-3,6-4-6,-1-9-9,6-1-14,4-5 1,1-8 0,6 1 1,0-9 2</inkml:trace>
  <inkml:trace contextRef="#ctx0" brushRef="#br0" timeOffset="22933">2068 838 8,'9'-1'26,"-8"-3"3,7 4 1,-3-2 2,4 4-1,6 3-14,-6-5-6,11 16-2,-2 3-2,8 5-3,-4 0-1,4 3-2,-2 2-1,-2-2-2,-1 4-1,-6-14-4,0-1-4,-9-10-11,-4-5-10,0-2 0,-8-10 0,5 0 2,-10-8 1</inkml:trace>
  <inkml:trace contextRef="#ctx0" brushRef="#br0" timeOffset="23334">2104 597 1,'7'-1'26,"-9"-9"2,8 8 2,-8-6-1,6 4-1,1 1-11,-4-4-6,4 7-5,-2 2-3,1 0-2,1 0-1,2-1 0,-1 2 0,0-3 1,1 0-1,0-2 0,-1-4 1,1-2-1,0-2 1,1-4 0,-1 2-1,-2-2 1,1 2-1,-4 0 1,0 4-1,-4 5 1,-3 9-2,-5 7-2,4 7-12,-2 6-14,-5-2-1,7 11-2,-6-6 2,9 8 0</inkml:trace>
  <inkml:trace contextRef="#ctx0" brushRef="#br0" timeOffset="23824">2225 1028 1,'-9'-12'26,"6"7"3,-6-5 2,5 8-1,-4-1 1,1 3-12,4 9-4,-4-1-5,7 11-4,-2 2-2,3 8 0,-2 4-1,2 6 0,-2 4-1,2 1 0,-2 1-1,-1 1 0,1-7-1,0-3 1,-1-7-1,2-9 0,0-5-1,3-7 0,4-3-3,0-13-4,5 4-15,0-5-12,-3-5 2,2 4-2,-6-5 2,1 7 0</inkml:trace>
  <inkml:trace contextRef="#ctx0" brushRef="#br0" timeOffset="24275">2159 1516 11,'0'-9'31,"2"5"-1,-8-1 3,2 6-2,-7 3 1,-5 1-13,4 14-10,-11 1-4,-1 10-2,-4-4-1,-3 4-1,-2 6 1,2 0-1,4-5 0,3-4-1,7-3-1,4-10-3,15 5-4,2-7-19,5-25-7,6-1 1,0 0-1,5-1 1,-2-5 1</inkml:trace>
  <inkml:trace contextRef="#ctx0" brushRef="#br0" timeOffset="24586">2165 1593 15,'8'-7'29,"-6"-1"1,2 4 1,-5 0 0,2 3 0,4 3-16,-5 0-5,6 4-3,0 2-2,6 6-2,1 0 1,7 5 0,2-1-1,2-1-1,-2 6 0,-2 1-1,-4-3 1,-1-2-2,-5-6 1,-5-1-2,-2 2 1,-5-5-3,2-6-3,2-14-11,-2-1-19,0 0 2,0-1-1,1 1 0,-1-3 1</inkml:trace>
</inkml:ink>
</file>

<file path=ppt/ink/ink26.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5:26.725"/>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315 105 2,'-5'-8'23,"7"6"3,-4-4 1,3 2 3,-1-2-6,-4-6-3,4 7-2,-7-10-5,7 14-4,-6-8-2,4 7-1,-2-2-3,2 6-1,-1 6-1,3 4-2,0 5 1,3-1-1,2 4-1,0 3 1,5-2-1,2-3 1,1-6 0,1-6-1,1-3 1,-1-7 0,1-4-1,-1-8 1,-3-3-1,-2-2 1,-2-1 0,-3 1 0,-3-2 0,-5 3 0,-3 3 1,-2 6-1,-3 6 0,-2 6-3,5 15-8,-1 4-22,0 6-1,6 8 0,-2 0 0,8 3 0,-1-2 1</inkml:trace>
  <inkml:trace contextRef="#ctx0" brushRef="#br0" timeOffset="591">384 322 13,'-4'-7'29,"4"10"1,-4-6 2,4 5-1,-4-1 0,-4 2-14,9 10-8,-4-1-3,5 7-3,-1 2-1,2 2 1,-2 6-2,3 5 0,-3 2 0,2 1 0,-3 2 0,2 2 0,-5 1 0,1 1 0,0-7 0,0-3 0,-2-5 0,3-4 0,0-5 0,-1-4 0,2-7-1,2-3-2,0-2 1,1-7-2,2 1-2,-3-9-6,5 3-17,-2 1-7,-4-3 1,3 3 0,-4-4 1,3 7 2</inkml:trace>
  <inkml:trace contextRef="#ctx0" brushRef="#br0" timeOffset="1112">331 421 6,'0'-4'27,"-10"-6"3,0 6 1,-6 2 1,-2 3 0,0 6-10,-11 0-8,-3 7-5,-5-4-3,8 12-2,-1 2-2,3 2 0,3 1-2,3-2-1,5 2-2,10-3-2,6 10-3,-7-18-4,7 3-4,4-8-11,-1-6-6,13-5 0,4-8 2,10 0 2</inkml:trace>
  <inkml:trace contextRef="#ctx0" brushRef="#br0" timeOffset="1402">447 448 3,'0'-10'25,"7"8"1,-8-6 2,6 5 1,-5-4 0,1 5-12,9 3-2,-5-2-5,13 5-2,-3-2-1,10 8-1,-1-4-1,7 5 0,-2-4-2,3 2-1,-5 7-1,-1 0-1,-6 0 0,-4-4-1,-5 0-2,-7-2-3,2 4-12,-9-3-16,-4-11 0,-1 0 0,-4-4-1,3 3 2</inkml:trace>
  <inkml:trace contextRef="#ctx0" brushRef="#br0" timeOffset="1873">369 1014 13,'8'-7'30,"-6"-5"2,2 8 1,-6-3-1,0 7 1,-1 8-17,-11-2-7,4 12-3,-8 4-2,-1 4-2,-2 3 0,-2 0 0,0 2 0,3-3-1,2-7 0,5-5-1,5-2-1,4-8-2,7 0-2,-2-9-9,7-4-21,1 3 1,0-5 0,2 4 0,-3-6 1</inkml:trace>
  <inkml:trace contextRef="#ctx0" brushRef="#br0" timeOffset="2213">465 981 15,'5'-2'30,"-6"-6"0,5 6 2,-4-2 0,4 7 2,8 4-20,-4-3-4,10 12-4,-1-4-1,9 9-2,1-1 0,1 7-1,2-1-1,0-1-1,-5 0 0,0-3 1,-5-5-1,-4-2 0,-5-4-1,-3-3-1,-1-2-4,-9-7-12,1-2-16,1 5-1,-5-4 2,-1 5-3,-3-2 3</inkml:trace>
</inkml:ink>
</file>

<file path=ppt/ink/ink27.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5:30.080"/>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322 82 0,'-1'5'28,"-4"-6"2,2 4 3,-1-5 0,0 2 0,4 2-11,-7-5-7,8 7-6,-2-4-4,5 8-2,2-4-3,2 1 1,2 1-2,4-2 2,-1-2-1,4-2 0,-3-4 0,1-5 0,-3 1 1,-1-3-1,-4-1 1,-3 0-1,-3 3 1,-2-10-1,-4-1 1,-2 13 0,-4 2-1,-1 1 1,0 5-2,-2 2-4,6 2-29,3 19 0,1 3 0,5-4-2,2-2 2,5 9-1</inkml:trace>
  <inkml:trace contextRef="#ctx0" brushRef="#br0" timeOffset="531">398 259 7,'3'-6'29,"-6"-5"1,4 7 2,-5-4-1,4 4 1,3 7-16,-6-6-5,7 9-4,-4-1-2,4 10-1,-2 4-1,2 10 1,-3 4 0,3 9-1,-5 3 0,2 8-1,-2-1-1,1 0 0,-2-3 0,2-4 0,0-9-1,0-7 0,0-6 0,0-7 1,2-7-2,-2-5 0,2-5-3,-3-6-4,8 3-10,-3-2-19,-1-6 2,-1 1 0,0-4-1,3 3 2</inkml:trace>
  <inkml:trace contextRef="#ctx0" brushRef="#br0" timeOffset="1012">411 324 12,'-2'-11'29,"0"6"2,-4-2 2,-3 3-1,-4 4 2,-7 0-19,2 12-5,-10 0-4,-4 11-2,-6 3-1,-3 4-1,1 6-1,-1 3 0,3 0-1,5-4-1,8-2-2,8-10-1,10-2-1,6-10-2,16-3-8,2-8-15,9-10-3,6-1 0,1-11 3,6 6 0</inkml:trace>
  <inkml:trace contextRef="#ctx0" brushRef="#br0" timeOffset="1342">533 331 5,'-2'-11'27,"5"8"2,-2-2 3,-1 1-1,0 4 0,8 3-12,6 7-8,1 1-4,2 8-1,1 1-2,4 7-1,2-2-2,0 1-2,-2-1-4,-9-4-8,-1-5-20,-2-1 0,-6-7 0,-1-5-1,-9-7 2</inkml:trace>
  <inkml:trace contextRef="#ctx0" brushRef="#br0" timeOffset="1853">499 863 18,'0'-12'29,"1"8"2,-2 2 2,-2 4-1,2 10-9,-9-6-4,4 14-8,-10-6-2,-2 19-4,-8-8-1,-2 6-1,-3 0-1,-1 1 0,-1-4-1,5-3 0,4-2 0,5-11-2,8-3 0,8-7 0,10-2-3,3-8-2,11 5-5,-3-8-14,5-2-11,5 2 2,-4-1-1,2 0 2,-7-1 1</inkml:trace>
  <inkml:trace contextRef="#ctx0" brushRef="#br0" timeOffset="2173">545 946 12,'-2'-4'31,"2"4"1,-1-2 2,1 4-1,0 0 2,-8 0-17,12 13-9,5 0-3,5 6-3,3 3-1,4 6 0,1 0-1,2 3 0,4-1 0,2-2-1,-7-3 0,-4-5 0,-3-5-1,-3-6 0,-3-1-2,-6-11-5,2-4-18,-4-2-9,-5-4 0,2 2 0,-3-3 0,4 5 2</inkml:trace>
</inkml:ink>
</file>

<file path=ppt/ink/ink28.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48.861"/>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335 34 5,'5'2'18,"-10"-7"2,7 6-2,-4-2-2,2 0-1,0-1-2,-2 1-3,4 1-2,-4-4-1,2 3-1,-1-5-2,2 5 1,-3-4 0,3 3-1,-4-1 1,5 1 0,-5-1-1,3 3 1,-2-1-2,1 1-1,-2 2 0,1 1-1,-4 1 0,1 4 0,-2 0 0,-1 6 0,-1 2-1,-2 2 1,-1-2 1,-3 6-1,-1 3 1,1 2 0,-4-2 0,2 2 0,-3-3 1,4 0-1,-3 1 0,2-1-1,0-8 0,0-1 1,2-2-2,1-1 1,2-2-1,2-1 0,0-4 0,3 1-1,3-2 0,-1-3-1,6 3-1,-2-5-3,9 5-5,-5-7-12,2 1-10,9 0 1,-5-7-1,10 5 2,-4-10 0</inkml:trace>
</inkml:ink>
</file>

<file path=ppt/ink/ink29.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49.622"/>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36 21 5,'-9'-8'23,"3"9"2,-2-9 2,8 9 1,-1-4-11,-6 2-4,7 1-2,-7-3-3,9 6-2,-2-4-2,1 5 0,6-2-2,-6 4 1,10 1-1,1 3 0,5 2 0,1 4 0,6 2 0,1 2-1,0-5 0,6 3-1,-4 6 1,1 2-1,0-4 1,2 1-1,1-1 1,7 3-9,-13-5 2,11 7 1,-14-19-1,6 8 1,-13-12-1,8 7 0,-16-13-3,2 4 5,-5-2-15,-4-8-9,4 6-3,-9-4 2,6 4 0</inkml:trace>
</inkml:ink>
</file>

<file path=ppt/ink/ink3.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3.605"/>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1 0 7,'2'12'13,"-5"-9"-1,4 3-3,1-5-2,3 2-3,-1 0-7,-4-7-8,6 5-1,-9-10-2</inkml:trace>
</inkml:ink>
</file>

<file path=ppt/ink/ink30.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0.273"/>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27 11 0,'0'2'25,"-12"-7"2,13 6 0,-13-6 3,13 2-2,-8 3-15,6-4-3,8 7-2,-9-4-2,9 5-2,-7-2 0,8 6-1,-8-5 0,8 5 1,-8 4 0,2 7-1,-2 2 1,1 4-1,-4 7-10,7 8 2,-6 3 0,6 11-2,-4-5 0,4 9 0,-4-5-1,4 8 1,-4-10 11,0-3-4,-1-4 1,-2-6 0,2-6 0,-2-10 0,1-3-1,0-7 1,0-4 0,2-4-1,3-2 0,-2-4 0,2 4 0,1-2-2,0-6-1,3 8-5,-3-6-11,-1 0-12,3 5-2,-3-6 2,3 5 0</inkml:trace>
</inkml:ink>
</file>

<file path=ppt/ink/ink31.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1.214"/>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326 6 2,'0'-7'14,"8"10"1,-8-5 0,0 5-4,0-2-1,-1-1-1,1 7 1,-8-4-2,7 5 1,-8-3-1,4 6-1,-6 1-2,0 6 0,-5-3-2,-3 4-1,2 5 1,-10 5-2,0 0 0,-3 3 0,-2-5 1,-1-3-2,5 7 1,4-9-1,6-7 0,5-6 0,9-1 0,5-8-1,8 2 1,4-2-2,4-6-4,2 1-7,-3-4-15,8 5-2,-9-7 1,7 8 1</inkml:trace>
</inkml:ink>
</file>

<file path=ppt/ink/ink32.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1.725"/>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18-1 16,'3'1'17,"-10"-2"3,7 10 0,-7-6 2,10 13-12,-12-12-3,15 20-4,-10-12-2,10 3 8,5 6-3,3 1 1,7 7-2,0-2 0,9 9-1,-1-11 0,5 3-1,-3 0 0,1-5 0,-5-4-1,-2-3 1,-5-7-1,-4-4 0,-8-1 0,-1 0 0,-7-6-1,-1 4-1,-1 7 0,0-12-3,3 2-5,-8-5-8,7 2-18,1 4 1,1-1-2,3-1 2</inkml:trace>
</inkml:ink>
</file>

<file path=ppt/ink/ink33.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2.786"/>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1 130 11,'0'4'27,"-1"-6"0,1 3 2,-1-1 0,1 4-11,1 3-4,-1-3-3,3 5-4,3 1-2,2 2-2,3-2 1,1 2-1,2-4 0,5 9-11,-2-15 3,6 15 0,-9-21-1,8 7 0,-7-10 0,8 7 0,-8-11-1,2 2 11,-1-2-4,-1-7 1,-1 9 0,-3-5 0,-2-3-1,-2 1 1,-5 1 0,0-5 0,-2 4 1,-7-4 0,0 0-1,-6 5 1,-1 6 0,-5-2 0,-1 6 0,-7 8 0,-4 2-1,-3-1 1,7 12-2,0 3 0,4 9 0,2 2 0,8 1-2,2-3-1,11-2 1,11 8-5,-4-15-10,5-6-15,5-2-1,-2-10 2,5 2 0</inkml:trace>
</inkml:ink>
</file>

<file path=ppt/ink/ink34.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5.180"/>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324 64 5,'-1'-11'20,"8"10"2,-9-8 2,9 6 2,-4-1-11,-2-3-1,4 5-1,-5-5-1,4 7-2,-4-7 0,3 6-2,-3-4-3,3 3-2,-3-1 0,3 2-1,-3 0-1,1 1 0,-2 0 1,1 2-1,-6 3 1,-1 3 0,-5 2-1,-4 10 1,-7 2-1,-1 7 0,-6 1-1,1 0 1,-1-2-1,-8 6 1,1-4-1,9-3 1,4-4-1,3-6 0,4-3 1,5-4-2,9 2 2,12-8-2,5-5-1,-3-10-5,9 9-15,-1-4-11,0-6 0,2 0-1,-7 0 1,5 0 0</inkml:trace>
</inkml:ink>
</file>

<file path=ppt/ink/ink35.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5.911"/>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58 12 12,'-10'-8'25,"8"9"3,-8-6 2,3 6-1,1 2-10,-5-6-3,7 11-3,-4-5-4,8 9-2,0 0-2,8 7-1,3 1-2,9 5 1,3-1-1,5 5 0,3-1-1,3 0 0,-1 1-1,2 1 1,-35-30-1,-71 32-8,102-5 2,-1 1 0,-7-7 0,-3 1 0,-4-6 0,-1-4-3,-8-9-3,104-6-5,-105-1-14,-9-12 0,6-2 0,-6-10 0</inkml:trace>
</inkml:ink>
</file>

<file path=ppt/ink/ink36.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6.482"/>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146 97 9,'-4'2'28,"-9"-6"2,13 4-30,-6 10 22,-12-7 1,9 5 1,-3 5-17,2 5-4,2-2-5,2 5-2,2-1-1,6-6 9,6 2-3,3 2 0,4-5-1,4-8 0,2 5 0,1-10 1,2-8-1,-1 0 1,0-4 0,-4-6 0,0-2 0,-4-3-1,-3-2 1,-4-1 0,-1 6 0,-5-4 0,0 4 1,-8-2 0,-2 5 0,-4 1 0,-5 5 0,-8 4 0,-2 5 0,-7 3-1,-2 4 0,4 6 0,-2 4-3,8 5-2,0-2-6,5 3-22,17 7 1,4-4-1,12 6 0</inkml:trace>
</inkml:ink>
</file>

<file path=ppt/ink/ink37.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7.203"/>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35 142 5,'-6'-10'26,"8"3"2,-8-1 1,6-2-4,2-93-13,-8 99-3,6 15-2,-1-4-2,1 16 0,-6 3-1,4 6-1,-2 3-1,3 7 0,-2 0-1,3 6 0,-3 7 0,2-6-1,1 5 0,0-4 1,1 0-1,2-7 1,0-5-1,1-5 1,0-14-1,1 1 2,-2-10-2,-1 0 1,0-5-1,-2-2 0,0 0 0,0-7-4,1 12-2,-5-11-8,3 0-17,5-1-3,-7-2 2,8 3 1</inkml:trace>
</inkml:ink>
</file>

<file path=ppt/ink/ink38.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7.874"/>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340 12 5,'-4'-7'22,"6"7"1,-4-5 1,3 5 2,-5-4-2,9 9-17,-17-9-5,6 10 7,-1 3-4,-7 3-2,-3 5 0,-4 7 0,-5 6-1,-5-1 0,0 3-1,-1-1 1,0 2-1,2-6 0,6-1-1,2-10-1,5-6 0,5 5 0,7-13-1,6 4-1,2-16-2,10 5-4,-2-11-7,6 2-11,6-1-5,-3-9 2,7 4 0</inkml:trace>
</inkml:ink>
</file>

<file path=ppt/ink/ink39.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4:58.274"/>
    </inkml:context>
    <inkml:brush xml:id="br0">
      <inkml:brushProperty name="width" value="0.15875" units="cm"/>
      <inkml:brushProperty name="height" value="0.15875" units="cm"/>
      <inkml:brushProperty name="color" value="#FFFFFF"/>
      <inkml:brushProperty name="fitToCurve" value="1"/>
    </inkml:brush>
  </inkml:definitions>
  <inkml:trace contextRef="#ctx0" brushRef="#br0">-1 12 20,'5'-3'23,"-5"-3"0,7 6 3,-3-4-1,3 4-13,8 6-4,-3 2-2,7 7-3,0 0 0,3 8 0,1 4 1,4 1-4,0 4 2,-3 2-2,0-9 1,1 2 0,-6-2 1,1-2 0,-7-9-1,1 0 1,-6-12 1,0-18-1,-4 19 0,-1-4-1,-2-3-1,-1 2-3,4 0-4,-8-5-5,3 3-21,3 25 0,-3-25-1,5 7 1</inkml:trace>
</inkml:ink>
</file>

<file path=ppt/ink/ink4.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4.356"/>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165 725 3,'-16'0'16,"6"14"0,-6-14-2,5 16-6,-2-7-2,0 0-3,-7 3-1,9-4-1,-5 5 0,9-5 0,-8 7 0,11-9-1,-8-1 1,10-1 0,2-1 0,0-1-1,0 1 1,0-3 0,0 1-1,0-1 1,0 0 0,0 0 0,0 3-1,-1-2 0,1-1 0,-1 3 1,1-3 0,0 0 2,9-1 0,-5-2 0,11-14 0,-5 3 1,12-3 0,-1-7-1,15-7-1,-1-5 1,7-7 1,9-9 0,8 2 0,3-15 0,2-1 0,1-4 2,-6 5-2,-8-1 1,-4 10-2,-13 5 1,-9 11-2,-8 7 0,-7 12 0,-6 3-1,-1 8-1,-3 3 0,-3 3-1,1 5-1,-2 2-1,1 5-2,-2 0-6,1 3-7,2 5-8,-7-5-1,6 7 1,-6-7 0</inkml:trace>
</inkml:ink>
</file>

<file path=ppt/ink/ink40.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7:24.084"/>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340 106 4,'-9'-13'17,"9"9"2,-10-10-1,6 8-1,-3-4-1,1 1-1,0 3 0,-2-4-1,6 7 0,-7-5-1,9 8 0,-5-5-2,5 6-3,-3-4-2,6 5-1,-3-2-2,4 2-1,1 2-2,2 2 0,3 3 0,0-2 0,3 2-1,-1-2 1,1 0-1,0-6 1,-1-1 0,-2-4 0,-3-4 0,-2 0 0,-2-4 0,-2-3 1,-1 4-2,-1-1-2,3 10-7,5 0-24,-10 2 1,3 10 0,-1 2-1,4 13 0</inkml:trace>
  <inkml:trace contextRef="#ctx0" brushRef="#br0" timeOffset="581">335 300 7,'2'-3'22,"-6"-7"2,6 6 3,-4-2-5,0 1-3,3 5-1,-6-8-2,7 11-3,-6-5-2,6 9-3,-4 0-2,4 7-1,-2 2-2,1 8 1,-1 10-2,3-4 1,-3 9-1,1 5 0,-1 3 0,-1 1-1,-2 0 1,0-2-1,1-2 1,-1 2-1,2-12 0,-1-3 0,2-5-1,2-1 0,0-2 0,0-3 0,-1-1-1,-1-3 1,1-3-2,-1-1 1,2-1-3,-2-11-2,6 1-6,-3-8-20,0-10-3,1-8 1,-2-5-2,5-2 3</inkml:trace>
  <inkml:trace contextRef="#ctx0" brushRef="#br0" timeOffset="1142">351 411 5,'-4'-4'22,"-8"-10"2,8 10 0,-6-8 4,3 6-13,5 0-2,-5 1-2,6 4-1,-6-3-3,6 5 0,-6-4 0,6 3-2,-6 0 0,4 6 0,-4-2-1,2 4 0,-4 1 0,0 3 0,-4 1-1,-1 7 0,-2-3-1,-1 0 0,-1-4-1,2 1 0,1-5-1,2-1-1,5-4-1,0-1-2,5 3-2,-1-6-2,9 8-3,-5-8-5,8 8-2,-1-8-8,1 0-5,6 0-1,-4-5 4,11 4 2</inkml:trace>
  <inkml:trace contextRef="#ctx0" brushRef="#br0" timeOffset="1562">462 347 10,'3'-3'31,"-2"-4"2,2 2 1,-1-2 1,2 5 1,12 3-17,-11-2-9,10 7-3,-3 2-2,7 10-2,0 0-1,1 5-1,2 1-1,-2 0-1,1-4-2,-4-2-5,1-4-17,-3-6-12,-5-4 1,-5-2 0,-4-2 1,-2-2 0</inkml:trace>
  <inkml:trace contextRef="#ctx0" brushRef="#br0" timeOffset="2113">308 1027 12,'-4'-4'29,"4"7"1,-3-4 3,2 3-1,-2 2-3,-4-8-11,7 10-6,-9-5-4,3 10-1,-6 1-3,0 8-1,-7 1-1,-2 10-1,-5 1 0,-1 1 0,-9 2-1,1-4 0,4-3 0,4-6 0,4-6-1,16-7 0,7-6-1,4-7-2,19-2-2,-1-8-5,7 3-11,1-4-13,1-1 1,-8 1-2,-4-1 4,0 6 1</inkml:trace>
  <inkml:trace contextRef="#ctx0" brushRef="#br0" timeOffset="2434">293 1137 25,'7'-4'30,"-3"-5"3,2 6-1,-2-4 2,3-5-9,7 13-12,-5-3-3,11 9-3,-1-2-2,9 8-2,2-1 0,4 7-1,1 6-1,1 0-1,-1 0 0,-3-1 0,-3-3 0,-6-2 0,-6-3 1,-3-2-1,-6-6 0,-3-4 0,-1-2-2,-7-6-3,6 6-8,-3-6-24,-3 1 2,2-1-1,-2-1 0,2 1 1</inkml:trace>
</inkml:ink>
</file>

<file path=ppt/ink/ink41.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7:16.413"/>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424 392 19,'3'4'22,"-9"-11"1,6 7 0,-1-3-5,0-2 0,2 2-2,-5-5-2,5 4-2,-3-5-1,3 6-2,-4-5-3,3 6-1,-1-2-2,1 4 0,0 1-1,1 4-1,-1 9-1,3 8 1,-2 6 0,2 11 0,-3 3 0,1 13 1,-2 2 0,0 10-1,-2-3 1,0-1-1,-2-3 1,2-5-1,-1-3 0,1-8-1,1-5 0,0-10 0,1-6-1,0-8 0,2-5-1,-2-7-1,3 1-3,-4-13-9,2-3-19,2-3 0,-2-5 1,4-3-1,-4-7 2</inkml:trace>
  <inkml:trace contextRef="#ctx0" brushRef="#br0" timeOffset="661">419 330 19,'-8'-9'27,"5"5"1,-5-2 2,2 5 0,-3-2-10,-2-2-8,3 9-2,-5-3-4,2 13 0,-13-1-2,5 11-1,-4 3-1,-4 9 1,-4 3-1,-1 4-1,-6-2 0,0-3 0,8 6 0,-3-6-1,8-4 1,7-9-2,13-6 0,8-18-5,15 9-6,8-10-21,4-15 0,8-1 0,-1-8-1,3-2 2</inkml:trace>
  <inkml:trace contextRef="#ctx0" brushRef="#br0" timeOffset="1082">503 350 3,'-4'-5'25,"8"6"2,-5-3 1,6 4 2,-3 1 0,3 1-16,7 11-1,0-3-4,8 12-2,5-3-2,5 9-1,1-4-1,6 4-1,-3-3-1,1-2-1,-3-5 0,-3-1-1,-6-2-1,-8-8-2,1 3-4,-10-9-12,-5-2-12,0-1 0,-8-5-1,3 1 2,-8-11 2</inkml:trace>
  <inkml:trace contextRef="#ctx0" brushRef="#br0" timeOffset="1632">376 29 18,'-9'-4'28,"7"7"2,-4-4 1,4 2 0,-2 0-7,1-3-10,4 4-5,-2-2-4,4 6-2,-2-3-1,3 3-1,1-2 0,2 4-1,1 2 0,2-2 0,-1 0 0,1-2 1,0-2-1,-2-2 0,2-2 1,-2-3-1,-2-2 0,1-2 0,-3-4 1,0 2-1,-1-2 0,-2 2 0,-1-1 1,0 1-1,-3 1 0,1 1 0,-1 2 0,-2 4 0,-1 3 0,0 2 0,-4 6-1,2 2-3,6 8-11,-1 0-18,-1 0 2,8 4-3,-3-9 2,10 5 0</inkml:trace>
  <inkml:trace contextRef="#ctx0" brushRef="#br0" timeOffset="2343">319 1261 13,'0'1'20,"-7"-9"1,9 9 1,-5-2-4,4-2-3,1 2-3,0-2-2,2 3-1,-1-4 0,2 6-2,-3-5 0,0 6 0,-2-3-2,2 6 0,-8 1-1,1 8 1,-13 2-1,4 9-1,-5 4 0,-4 5-1,-4-1 0,-1 7-1,-3-1 0,1-3-1,9-2 1,-5-7-1,6-6 0,5-5 0,7-4-1,8-11 1,8-6-2,5-8-3,8-2-8,4 0-20,-3-9 2,8 1-1,-3-2-1,2 3 1</inkml:trace>
  <inkml:trace contextRef="#ctx0" brushRef="#br0" timeOffset="2804">499 1273 20,'-7'-7'29,"5"6"2,-6-2 1,5 6 0,-4 6-1,0-3-19,10 7-3,-4 0-3,6 10-2,3-2-1,4 9-1,5-1 0,4 2-1,3-5 0,5 4-1,3-2-1,0-5 1,0 0-1,-2-7 1,-3-2 0,-4-2-1,-4 0 1,-5-8 0,-7-1-1,-6-4-1,-1-1-3,-10-8-9,-1-4-18,2 8-1,-3-1-1,2-4-1,-2-3 3</inkml:trace>
</inkml:ink>
</file>

<file path=ppt/ink/ink42.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7:20.719"/>
    </inkml:context>
    <inkml:brush xml:id="br0">
      <inkml:brushProperty name="width" value="0.15875" units="cm"/>
      <inkml:brushProperty name="height" value="0.15875" units="cm"/>
      <inkml:brushProperty name="color" value="#2E577A"/>
      <inkml:brushProperty name="fitToCurve" value="1"/>
    </inkml:brush>
  </inkml:definitions>
  <inkml:trace contextRef="#ctx0" brushRef="#br0">416 34 2,'3'4'25,"-7"-5"2,6 3 2,-4-8 1,0 6-6,4 1-6,-5-6-2,6 9-6,-6-6-2,3 5-4,-1-2-1,2 6-1,0 0-1,2 1 0,0 4-1,1-1 0,1 1 0,2 1 0,0-2 0,-1-3 0,1-3 0,-2-3 1,1-3-1,-2-7 0,-1 0 1,-2-5-1,0-3 0,-2 0 1,1 0-1,-3 1 0,2 2-1,-2 1-1,3 5-3,-2-1-8,0 7-20,8 5 1,-4-4 0,6 5-1,-2-5 1</inkml:trace>
  <inkml:trace contextRef="#ctx0" brushRef="#br0" timeOffset="571">450 263 16,'-4'-6'29,"5"3"2,-4-2 2,3 5-1,-2-7 1,-2 5-21,6 2-4,-3 0-3,4 8-1,-3-2-1,2 8-1,0 1-1,2 6 1,-3-1-1,2 7 1,-1 2-1,0-2 1,-1-2-1,0 5 0,-1-1 0,0 2 0,-1 2 0,0 2 0,-2-3-1,3 1 1,-3 1 0,3-6-1,2-4-1,-1-4 2,3-5-1,0-3 0,-1-4 0,1-3-1,-1-1 1,-3-1-2,0-2 0,-6 0-2,4 5-5,-11-9-7,5 7-13,-4-1-5,-1-6-1,3 2 1,1-6 2</inkml:trace>
  <inkml:trace contextRef="#ctx0" brushRef="#br0" timeOffset="1142">477 333 13,'-7'-10'25,"4"6"1,-5-4 3,3 4 0,-2 0-10,-4-4-3,3 8-2,-8-6-3,0 12-2,-8-2-1,-3 9-2,-11 3-1,-4 10-1,-6 3-1,0-1 0,0 5-2,5-7 1,6 0-2,12-10 0,10-5-1,13-6-1,15-5-2,4-5-3,17 0-8,4-1-20,-5-10 1,4 8-1,-5-1 0,-2 0 2</inkml:trace>
  <inkml:trace contextRef="#ctx0" brushRef="#br0" timeOffset="1542">522 339 15,'6'-3'26,"-2"-4"2,0 6 3,-1-4 0,-2 2-8,3 10-9,-4-3 0,15 9-5,0 1-1,2 5-2,2 0-2,3 2-1,3-3-2,1-1-1,6-2-2,-13-6-3,7 2-9,-5-7-21,-2-5 2,0 1-2,-7-4 1,-1 2 1</inkml:trace>
  <inkml:trace contextRef="#ctx0" brushRef="#br0" timeOffset="2063">425 993 0,'2'-13'21,"6"9"3,-8-5 2,5 5 3,-2 4-11,-6-4 0,3 9-2,-8-4-1,3 10-2,-10-4-3,3 9-4,-8 0-1,-3 5-1,-3 3-1,-4 3-1,-3 1-1,-1 3 0,2-5 0,1-3-1,5-3-1,7-4 1,7-4-1,8-5-1,13-6-1,5-6-3,12 2-5,1-5-18,1-4-3,6 0-1,-5-4 0,1 3 0</inkml:trace>
  <inkml:trace contextRef="#ctx0" brushRef="#br0" timeOffset="2434">500 959 23,'8'-4'30,"-4"-8"3,4 9-1,-4 0 1,1-1 0,3 16-24,-6-1-1,17 13-3,-2 0-2,5 8 0,2 0-1,1 2-1,5-1 0,4-4-1,1-5 1,-10-2-1,0-6 0,-5-5 0,-1-2-2,-7-8-3,3 2-10,-8-8-20,-6-3 1,-4 1-1,-5-6 0,0 0 1</inkml:trace>
</inkml:ink>
</file>

<file path=ppt/ink/ink5.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5.067"/>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-2 24 8,'6'-3'22,"-6"-6"2,7 5 0,-6-4 1,1 4-12,5 4-6,-2 0-1,4 5-3,-5 5-1,7 3-1,1 7-1,-4 4 0,7 5 1,3 5-1,2 4 0,1 3 0,7 2 0,-2 1 0,2-1 0,6 2 0,-2-4-1,2 2 1,3-8 0,0 0 0,2-8 0,-1 0 1,-2-3 0,-1-7-1,-2 0 1,-2-7-1,-5 2 1,0-11-1,-5 11 0,-3-12-4,-1 1-5,0 9-8,-12-13-9,6 3 1,-13-1 0,6 13 0</inkml:trace>
</inkml:ink>
</file>

<file path=ppt/ink/ink6.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5.958"/>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1 18 6,'6'-5'15,"-10"-5"-3,6 7-3,-4 2 0,4 9 0,-3 2 0,4 7-1,-2 4-2,3 9 0,0 5-1,1 5-1,2 5-1,-1 3-1,0 3-1,1 0-1,0 1 1,1 0-1,-3 3 1,0-4 0,-1 3 0,-1-5 2,-2 2-1,-1 3 0,0-5 1,-2-1-1,-1-4 0,-1-1 0,1-5-1,1-5-1,0-5 0,1-8 0,0-5 0,1-4 1,1-3 0,0-6-1,1 0 1,-1-4 0,2 1 0,-2-2 0,2 3-2,-1 0-1,1-2-2,0 3-2,-1-2-2,1 2 0,0 0 0,0 5 0,-1-2 1,2-3 2,0 4 0,-2-9-8,6 12-4,-10-14 1,10 6 0</inkml:trace>
</inkml:ink>
</file>

<file path=ppt/ink/ink7.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16.890"/>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54 38 3,'0'-2'14,"0"2"-1,0-6 1,-4 6-1,4-5 1,-12 4 0,12-5-3,-14 5-2,13-4 0,-10 2-2,10-1-2,-9 3-1,9-3-1,1 2-1,0 1 0,0 1-2,1 3 1,10-2-1,-10 4 0,13-3 0,-13 7 0,17-6 0,-3 5 0,6 1 1,-1-1-1,-2 4 0,9-9 1,-4 10-1,9-11 0,-6 12 1,1-3-1,1 0 0,-1 2 0,3-2 0,-3 6 0,2-2 0,1 9 0,0-8 0,1 3 0,1 1 0,2 1 0,-2-1 0,3 2-1,0 0 1,0-1 0,-2 3 0,1-1 0,-1 2 0,-5 1 0,3 1 0,-3-1 0,0 0 0,-1-2 0,-1 0 0,-3 0 0,0 0 0,4-1 0,-7-4-1,2-1 1,-2 0 0,1-1 0,2 1 0,0-3 0,1-2 0,1-1 0,3-1 0,-1 1 0,4 0 0,-2 0 0,1-1 0,1 0 0,-1-2 0,1 2 0,-2-5 0,4 4 0,-4 0 1,1-2-1,-2 2 0,2-6 0,-7 7 1,4-9-1,-2 13 0,-7-7 0,7 3 0,-2 1 0,2 0 1,-2 2-1,5 0 1,-3 3-1,0-6 1,8 1-1,-7-1 0,-1-3 1,2 0-1,-1 1 0,1-1 0,-4 0 0,1 2 0,-4-2 0,-1 1 0,-3-1 0,0 1 0,-1 1 0,-1-1 0,-1-1 0,-1 0 0,1 0 0,-3 1 0,4 3 0,-2-1 0,1-3 0,1 2 0,-2 0 0,1-1 1,0 2-1,0-1 0,1 1 0,-2 0 0,1 0 1,-1 2-1,2-1 0,-1 4 0,1-3 0,-1-1 0,1 2 0,-1-3 0,1-1 0,-1-2-6,-2 2-10,-4-9-9,2 8-3,-12-9 2,5 8 0</inkml:trace>
</inkml:ink>
</file>

<file path=ppt/ink/ink8.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20.435"/>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118 376 6,'-10'4'7,"0"-4"-6,0 1-3,2 2 0,0-4 1,3-1 1,-1 1-1,0-3 3,2 1 0,0-2 0,1-2-1,2-3-1,-2-2-2,3 1-1,-1-4 1,1-1-1,0 2 2,-2-6 1,2-3 1,-1-2 1,1 0 1,-3-3 1,2 2-1,-3-1-1,1-2 0,-3 5 1,3 6 1,-2 1 1,1 6 0,-2 2 0,5 5 0,-2 0 0,3 6-1,2 5-2,2 5 0,2 7-2,1 12 0,4 11 0,-3 16 1,0 9-1,-1 10-1,-2 3-2,-5 7 0,0 5-3,-8-10-4,5 2-4,-9-20 0</inkml:trace>
</inkml:ink>
</file>

<file path=ppt/ink/ink9.xml><?xml version="1.0" encoding="utf-8"?>
<inkml:ink xmlns:inkml="http://www.w3.org/2003/InkML">
  <inkml:definitions>
    <inkml:context xml:id="ctx0">
      <inkml:inkSource xml:id="inkSrc0">
        <inkml:traceFormat>
          <inkml:channel name="X" type="integer" max="28800" units="in"/>
          <inkml:channel name="Y" type="integer" max="21760" units="in"/>
          <inkml:channel name="F" type="integer" max="255" units="dev"/>
        </inkml:traceFormat>
        <inkml:channelProperties>
          <inkml:channelProperty channel="X" name="resolution" value="3490.90918" units="1/in"/>
          <inkml:channelProperty channel="Y" name="resolution" value="3516.4834" units="1/in"/>
          <inkml:channelProperty channel="F" name="resolution" value="INF" units="1/dev"/>
        </inkml:channelProperties>
      </inkml:inkSource>
      <inkml:timestamp xml:id="ts0" timeString="2013-11-28T08:10:21.146"/>
    </inkml:context>
    <inkml:brush xml:id="br0">
      <inkml:brushProperty name="width" value="0.21167" units="cm"/>
      <inkml:brushProperty name="height" value="0.21167" units="cm"/>
      <inkml:brushProperty name="color" value="#2E577A"/>
      <inkml:brushProperty name="fitToCurve" value="1"/>
    </inkml:brush>
  </inkml:definitions>
  <inkml:trace contextRef="#ctx0" brushRef="#br0">29 0 0,'-4'36'4,"2"0"-2,3 2 2,-4-1-1,5 7 2,-6-4 1,6 7 2,-5-3-2,1 3 0,0-5 0,1 3-1,0-4 0,2-4-2,-1 0-2,1-6 0,1-1 0,-2-8 0,2 1-1,-1-7 0,-1 0 1,-1-3-1,-1-4 1,-1 2 0,0 0 0,-2-3 0,2-1-1,1 1-1,1-4-2,0-4-2,10 1-11,-14-16-1,17 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CFF209-B588-4040-BD40-1851CE9631CF}" type="datetimeFigureOut">
              <a:rPr lang="de-DE" smtClean="0"/>
              <a:t>13.03.2021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1263EF-683D-4B6B-8747-D4079D413461}" type="slidenum">
              <a:rPr lang="de-DE" smtClean="0"/>
              <a:t>‹Nr.›</a:t>
            </a:fld>
            <a:endParaRPr lang="de-DE"/>
          </a:p>
        </p:txBody>
      </p:sp>
    </p:spTree>
    <p:extLst>
      <p:ext uri="{BB962C8B-B14F-4D97-AF65-F5344CB8AC3E}">
        <p14:creationId xmlns:p14="http://schemas.microsoft.com/office/powerpoint/2010/main" val="1661650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a:t>
            </a:fld>
            <a:endParaRPr lang="de-DE"/>
          </a:p>
        </p:txBody>
      </p:sp>
    </p:spTree>
    <p:extLst>
      <p:ext uri="{BB962C8B-B14F-4D97-AF65-F5344CB8AC3E}">
        <p14:creationId xmlns:p14="http://schemas.microsoft.com/office/powerpoint/2010/main" val="2214555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Hauptproblem ist, dass sich in komplexen demokratischen Gesellschaftsordnungen Erfolge oft</a:t>
            </a:r>
            <a:r>
              <a:rPr lang="de-DE" baseline="0" dirty="0" smtClean="0"/>
              <a:t> nicht unmittelbar feststellen lassen. Es geht vielmehr um Ursachen- und Wirkungsgeflechte. Deshalb ist eine Theorie der politischen Wirksamkeit im Kopf der Handelnden sehr wichtig. Falsche Erwartungen können in die Resignation oder in den Extremismus führen; d.h. auch in die Gewaltanwendung.  </a:t>
            </a:r>
            <a:r>
              <a:rPr lang="de-DE" dirty="0" smtClean="0"/>
              <a:t> </a:t>
            </a:r>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15</a:t>
            </a:fld>
            <a:endParaRPr lang="de-DE"/>
          </a:p>
        </p:txBody>
      </p:sp>
    </p:spTree>
    <p:extLst>
      <p:ext uri="{BB962C8B-B14F-4D97-AF65-F5344CB8AC3E}">
        <p14:creationId xmlns:p14="http://schemas.microsoft.com/office/powerpoint/2010/main" val="1851190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Jugendliche Resignation an der demokratischen Politik resultiert</a:t>
            </a:r>
            <a:r>
              <a:rPr lang="de-DE" baseline="0" dirty="0" smtClean="0"/>
              <a:t> häufig aus einem Mangel an der Fähigkeit, mit Niederlagen umzugehen, aber sehr oft auch aus der Verkennung der Langfristigkeit von politischer Wirkung. In Lebenswelten jenseits der Politik kann man oft gut lernen, Niederlagen zu verkraften und Ausdauer zu entwickeln.  </a:t>
            </a:r>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16</a:t>
            </a:fld>
            <a:endParaRPr lang="de-DE"/>
          </a:p>
        </p:txBody>
      </p:sp>
    </p:spTree>
    <p:extLst>
      <p:ext uri="{BB962C8B-B14F-4D97-AF65-F5344CB8AC3E}">
        <p14:creationId xmlns:p14="http://schemas.microsoft.com/office/powerpoint/2010/main" val="3211717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17</a:t>
            </a:fld>
            <a:endParaRPr lang="de-DE"/>
          </a:p>
        </p:txBody>
      </p:sp>
    </p:spTree>
    <p:extLst>
      <p:ext uri="{BB962C8B-B14F-4D97-AF65-F5344CB8AC3E}">
        <p14:creationId xmlns:p14="http://schemas.microsoft.com/office/powerpoint/2010/main" val="826761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18</a:t>
            </a:fld>
            <a:endParaRPr lang="de-DE"/>
          </a:p>
        </p:txBody>
      </p:sp>
    </p:spTree>
    <p:extLst>
      <p:ext uri="{BB962C8B-B14F-4D97-AF65-F5344CB8AC3E}">
        <p14:creationId xmlns:p14="http://schemas.microsoft.com/office/powerpoint/2010/main" val="26814473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Dies sollte</a:t>
            </a:r>
            <a:r>
              <a:rPr lang="de-DE" baseline="0" dirty="0" smtClean="0"/>
              <a:t> unser Anspruch an diejenigen sein, die täglich in der Institution Schule oder Schulverwaltung am Wirken sind – </a:t>
            </a:r>
            <a:r>
              <a:rPr lang="de-DE" baseline="0" smtClean="0"/>
              <a:t>inklusive Schülervertretungen.  </a:t>
            </a:r>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20</a:t>
            </a:fld>
            <a:endParaRPr lang="de-DE"/>
          </a:p>
        </p:txBody>
      </p:sp>
    </p:spTree>
    <p:extLst>
      <p:ext uri="{BB962C8B-B14F-4D97-AF65-F5344CB8AC3E}">
        <p14:creationId xmlns:p14="http://schemas.microsoft.com/office/powerpoint/2010/main" val="1432683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7C123B4-C79E-4380-849C-849191271060}" type="slidenum">
              <a:rPr lang="de-DE" smtClean="0"/>
              <a:t>2</a:t>
            </a:fld>
            <a:endParaRPr lang="de-DE"/>
          </a:p>
        </p:txBody>
      </p:sp>
    </p:spTree>
    <p:extLst>
      <p:ext uri="{BB962C8B-B14F-4D97-AF65-F5344CB8AC3E}">
        <p14:creationId xmlns:p14="http://schemas.microsoft.com/office/powerpoint/2010/main" val="1195851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3</a:t>
            </a:fld>
            <a:endParaRPr lang="de-DE"/>
          </a:p>
        </p:txBody>
      </p:sp>
    </p:spTree>
    <p:extLst>
      <p:ext uri="{BB962C8B-B14F-4D97-AF65-F5344CB8AC3E}">
        <p14:creationId xmlns:p14="http://schemas.microsoft.com/office/powerpoint/2010/main" val="385122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lienbildplatzhalter 1"/>
          <p:cNvSpPr>
            <a:spLocks noGrp="1" noRot="1" noChangeAspect="1" noTextEdit="1"/>
          </p:cNvSpPr>
          <p:nvPr>
            <p:ph type="sldImg"/>
          </p:nvPr>
        </p:nvSpPr>
        <p:spPr>
          <a:ln/>
        </p:spPr>
      </p:sp>
      <p:sp>
        <p:nvSpPr>
          <p:cNvPr id="2457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i="0" kern="1200" dirty="0" smtClean="0">
                <a:solidFill>
                  <a:schemeClr val="tx1"/>
                </a:solidFill>
                <a:effectLst/>
                <a:latin typeface="+mn-lt"/>
                <a:ea typeface="+mn-ea"/>
                <a:cs typeface="+mn-cs"/>
              </a:rPr>
              <a:t>Im Kultur- und Religionskonflikt steht das Kind (rot) zwischen der Institution Schule und ihren Funktionären mit der Wertegemeinschaft in der Schulklasse einerseits und den Eltern und deren Herkunftsgruppe andererseits. Die Eltern sind dabei oft viel weniger autonom in der Erzieherrolle als die Lehrkräfte glauben. Die Schule hat den Rechtsstaat hinter sich und ist der Herkunftsgruppe überlegen. Daraus erwächst ihr eine Verantwortung, mit der Differenz empathisch umzugehen. Die Herkunftsgruppe agiert oft aus dem „Off“ und ist als Dialogpartner meistens nicht zu greifen. Über sie kann es daher sehr leicht zur Entwicklung von Vermutungen und Vorurteilen kommen. Deshalb müssen sich auf der Seite der professionellen Akteure Grundrechtsklarheit, interkulturelle Kompetenz und eine Awareness gegenüber verdeckten Formen von Diskriminierung miteinander verbinden.</a:t>
            </a:r>
          </a:p>
          <a:p>
            <a:endParaRPr lang="de-DE" altLang="de-DE" dirty="0" smtClean="0">
              <a:latin typeface="Arial" panose="020B0604020202020204" pitchFamily="34" charset="0"/>
            </a:endParaRPr>
          </a:p>
        </p:txBody>
      </p:sp>
      <p:sp>
        <p:nvSpPr>
          <p:cNvPr id="2458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C49007BA-C58E-42F8-8F9D-0EB53C8ACCA9}" type="slidenum">
              <a:rPr lang="de-DE" altLang="de-DE" sz="1200" smtClean="0">
                <a:latin typeface="Arial" panose="020B0604020202020204" pitchFamily="34" charset="0"/>
              </a:rPr>
              <a:pPr/>
              <a:t>4</a:t>
            </a:fld>
            <a:endParaRPr lang="de-DE" altLang="de-DE" sz="1200" smtClean="0">
              <a:latin typeface="Arial" panose="020B0604020202020204" pitchFamily="34" charset="0"/>
            </a:endParaRPr>
          </a:p>
        </p:txBody>
      </p:sp>
    </p:spTree>
    <p:extLst>
      <p:ext uri="{BB962C8B-B14F-4D97-AF65-F5344CB8AC3E}">
        <p14:creationId xmlns:p14="http://schemas.microsoft.com/office/powerpoint/2010/main" val="895877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5</a:t>
            </a:fld>
            <a:endParaRPr lang="de-DE"/>
          </a:p>
        </p:txBody>
      </p:sp>
    </p:spTree>
    <p:extLst>
      <p:ext uri="{BB962C8B-B14F-4D97-AF65-F5344CB8AC3E}">
        <p14:creationId xmlns:p14="http://schemas.microsoft.com/office/powerpoint/2010/main" val="1379594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7</a:t>
            </a:fld>
            <a:endParaRPr lang="de-DE"/>
          </a:p>
        </p:txBody>
      </p:sp>
    </p:spTree>
    <p:extLst>
      <p:ext uri="{BB962C8B-B14F-4D97-AF65-F5344CB8AC3E}">
        <p14:creationId xmlns:p14="http://schemas.microsoft.com/office/powerpoint/2010/main" val="1788853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8</a:t>
            </a:fld>
            <a:endParaRPr lang="de-DE"/>
          </a:p>
        </p:txBody>
      </p:sp>
    </p:spTree>
    <p:extLst>
      <p:ext uri="{BB962C8B-B14F-4D97-AF65-F5344CB8AC3E}">
        <p14:creationId xmlns:p14="http://schemas.microsoft.com/office/powerpoint/2010/main" val="1097703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smtClean="0"/>
              <a:t>Dies ist das kritische Vermächtnis meiner radikalen Junglehrerjahre. Wir haben in den 1980er</a:t>
            </a:r>
            <a:r>
              <a:rPr lang="de-DE" baseline="0" dirty="0" smtClean="0"/>
              <a:t> und 1990er Jahren </a:t>
            </a:r>
            <a:r>
              <a:rPr lang="de-DE" dirty="0" smtClean="0"/>
              <a:t>die Schule als politisches Kampffeld missverstanden und sie</a:t>
            </a:r>
            <a:r>
              <a:rPr lang="de-DE" baseline="0" dirty="0" smtClean="0"/>
              <a:t> am Ende in ihrer Entwicklung nicht fünf Millimeter vorangebracht. </a:t>
            </a:r>
            <a:endParaRPr lang="de-DE" dirty="0" smtClean="0"/>
          </a:p>
          <a:p>
            <a:endParaRPr lang="de-DE" dirty="0"/>
          </a:p>
        </p:txBody>
      </p:sp>
      <p:sp>
        <p:nvSpPr>
          <p:cNvPr id="4" name="Foliennummernplatzhalter 3"/>
          <p:cNvSpPr>
            <a:spLocks noGrp="1"/>
          </p:cNvSpPr>
          <p:nvPr>
            <p:ph type="sldNum" sz="quarter" idx="10"/>
          </p:nvPr>
        </p:nvSpPr>
        <p:spPr/>
        <p:txBody>
          <a:bodyPr/>
          <a:lstStyle/>
          <a:p>
            <a:fld id="{27C123B4-C79E-4380-849C-849191271060}" type="slidenum">
              <a:rPr lang="de-DE" smtClean="0"/>
              <a:t>12</a:t>
            </a:fld>
            <a:endParaRPr lang="de-DE"/>
          </a:p>
        </p:txBody>
      </p:sp>
    </p:spTree>
    <p:extLst>
      <p:ext uri="{BB962C8B-B14F-4D97-AF65-F5344CB8AC3E}">
        <p14:creationId xmlns:p14="http://schemas.microsoft.com/office/powerpoint/2010/main" val="674391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41263EF-683D-4B6B-8747-D4079D413461}" type="slidenum">
              <a:rPr lang="de-DE" smtClean="0"/>
              <a:t>14</a:t>
            </a:fld>
            <a:endParaRPr lang="de-DE"/>
          </a:p>
        </p:txBody>
      </p:sp>
    </p:spTree>
    <p:extLst>
      <p:ext uri="{BB962C8B-B14F-4D97-AF65-F5344CB8AC3E}">
        <p14:creationId xmlns:p14="http://schemas.microsoft.com/office/powerpoint/2010/main" val="3091821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B141B669-EA89-46E1-8BD7-FD7F7E106DD0}" type="datetimeFigureOut">
              <a:rPr lang="de-DE" smtClean="0"/>
              <a:t>13.03.2021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442600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141B669-EA89-46E1-8BD7-FD7F7E106DD0}" type="datetimeFigureOut">
              <a:rPr lang="de-DE" smtClean="0"/>
              <a:t>13.03.2021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1722611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141B669-EA89-46E1-8BD7-FD7F7E106DD0}" type="datetimeFigureOut">
              <a:rPr lang="de-DE" smtClean="0"/>
              <a:t>13.03.2021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56539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141B669-EA89-46E1-8BD7-FD7F7E106DD0}" type="datetimeFigureOut">
              <a:rPr lang="de-DE" smtClean="0"/>
              <a:t>13.03.2021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620498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B141B669-EA89-46E1-8BD7-FD7F7E106DD0}" type="datetimeFigureOut">
              <a:rPr lang="de-DE" smtClean="0"/>
              <a:t>13.03.2021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1458121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B141B669-EA89-46E1-8BD7-FD7F7E106DD0}" type="datetimeFigureOut">
              <a:rPr lang="de-DE" smtClean="0"/>
              <a:t>13.03.2021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2325529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B141B669-EA89-46E1-8BD7-FD7F7E106DD0}" type="datetimeFigureOut">
              <a:rPr lang="de-DE" smtClean="0"/>
              <a:t>13.03.2021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1862821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B141B669-EA89-46E1-8BD7-FD7F7E106DD0}" type="datetimeFigureOut">
              <a:rPr lang="de-DE" smtClean="0"/>
              <a:t>13.03.2021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2780994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141B669-EA89-46E1-8BD7-FD7F7E106DD0}" type="datetimeFigureOut">
              <a:rPr lang="de-DE" smtClean="0"/>
              <a:t>13.03.2021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3966988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141B669-EA89-46E1-8BD7-FD7F7E106DD0}" type="datetimeFigureOut">
              <a:rPr lang="de-DE" smtClean="0"/>
              <a:t>13.03.2021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254371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B141B669-EA89-46E1-8BD7-FD7F7E106DD0}" type="datetimeFigureOut">
              <a:rPr lang="de-DE" smtClean="0"/>
              <a:t>13.03.2021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1DE632-C44E-4D22-93A1-998469364422}" type="slidenum">
              <a:rPr lang="de-DE" smtClean="0"/>
              <a:t>‹Nr.›</a:t>
            </a:fld>
            <a:endParaRPr lang="de-DE"/>
          </a:p>
        </p:txBody>
      </p:sp>
    </p:spTree>
    <p:extLst>
      <p:ext uri="{BB962C8B-B14F-4D97-AF65-F5344CB8AC3E}">
        <p14:creationId xmlns:p14="http://schemas.microsoft.com/office/powerpoint/2010/main" val="3205643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1B669-EA89-46E1-8BD7-FD7F7E106DD0}" type="datetimeFigureOut">
              <a:rPr lang="de-DE" smtClean="0"/>
              <a:t>13.03.2021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DE632-C44E-4D22-93A1-998469364422}" type="slidenum">
              <a:rPr lang="de-DE" smtClean="0"/>
              <a:t>‹Nr.›</a:t>
            </a:fld>
            <a:endParaRPr lang="de-DE"/>
          </a:p>
        </p:txBody>
      </p:sp>
    </p:spTree>
    <p:extLst>
      <p:ext uri="{BB962C8B-B14F-4D97-AF65-F5344CB8AC3E}">
        <p14:creationId xmlns:p14="http://schemas.microsoft.com/office/powerpoint/2010/main" val="2737678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260.emf"/><Relationship Id="rId26" Type="http://schemas.openxmlformats.org/officeDocument/2006/relationships/image" Target="../media/image300.emf"/><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340.emf"/><Relationship Id="rId42" Type="http://schemas.openxmlformats.org/officeDocument/2006/relationships/image" Target="../media/image380.emf"/><Relationship Id="rId47" Type="http://schemas.openxmlformats.org/officeDocument/2006/relationships/customXml" Target="../ink/ink23.xml"/><Relationship Id="rId50" Type="http://schemas.openxmlformats.org/officeDocument/2006/relationships/image" Target="../media/image420.emf"/><Relationship Id="rId55" Type="http://schemas.openxmlformats.org/officeDocument/2006/relationships/customXml" Target="../ink/ink27.xml"/><Relationship Id="rId63" Type="http://schemas.openxmlformats.org/officeDocument/2006/relationships/customXml" Target="../ink/ink31.xml"/><Relationship Id="rId68" Type="http://schemas.openxmlformats.org/officeDocument/2006/relationships/image" Target="../media/image51.emf"/><Relationship Id="rId76" Type="http://schemas.openxmlformats.org/officeDocument/2006/relationships/image" Target="../media/image55.emf"/><Relationship Id="rId84" Type="http://schemas.openxmlformats.org/officeDocument/2006/relationships/image" Target="../media/image59.emf"/><Relationship Id="rId7" Type="http://schemas.openxmlformats.org/officeDocument/2006/relationships/customXml" Target="../ink/ink3.xml"/><Relationship Id="rId71" Type="http://schemas.openxmlformats.org/officeDocument/2006/relationships/customXml" Target="../ink/ink35.xml"/><Relationship Id="rId2" Type="http://schemas.openxmlformats.org/officeDocument/2006/relationships/notesSlide" Target="../notesSlides/notesSlide4.xml"/><Relationship Id="rId16" Type="http://schemas.openxmlformats.org/officeDocument/2006/relationships/image" Target="../media/image250.emf"/><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290.emf"/><Relationship Id="rId32" Type="http://schemas.openxmlformats.org/officeDocument/2006/relationships/image" Target="../media/image330.emf"/><Relationship Id="rId37" Type="http://schemas.openxmlformats.org/officeDocument/2006/relationships/customXml" Target="../ink/ink18.xml"/><Relationship Id="rId40" Type="http://schemas.openxmlformats.org/officeDocument/2006/relationships/image" Target="../media/image370.emf"/><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46.emf"/><Relationship Id="rId66" Type="http://schemas.openxmlformats.org/officeDocument/2006/relationships/image" Target="../media/image50.emf"/><Relationship Id="rId74" Type="http://schemas.openxmlformats.org/officeDocument/2006/relationships/image" Target="../media/image54.emf"/><Relationship Id="rId79" Type="http://schemas.openxmlformats.org/officeDocument/2006/relationships/customXml" Target="../ink/ink39.xml"/><Relationship Id="rId5" Type="http://schemas.openxmlformats.org/officeDocument/2006/relationships/customXml" Target="../ink/ink2.xml"/><Relationship Id="rId61" Type="http://schemas.openxmlformats.org/officeDocument/2006/relationships/customXml" Target="../ink/ink30.xml"/><Relationship Id="rId82" Type="http://schemas.openxmlformats.org/officeDocument/2006/relationships/image" Target="../media/image58.emf"/><Relationship Id="rId19" Type="http://schemas.openxmlformats.org/officeDocument/2006/relationships/customXml" Target="../ink/ink9.xml"/><Relationship Id="rId4" Type="http://schemas.openxmlformats.org/officeDocument/2006/relationships/image" Target="../media/image190.emf"/><Relationship Id="rId9" Type="http://schemas.openxmlformats.org/officeDocument/2006/relationships/customXml" Target="../ink/ink4.xml"/><Relationship Id="rId14" Type="http://schemas.openxmlformats.org/officeDocument/2006/relationships/image" Target="../media/image240.emf"/><Relationship Id="rId22" Type="http://schemas.openxmlformats.org/officeDocument/2006/relationships/image" Target="../media/image280.emf"/><Relationship Id="rId27" Type="http://schemas.openxmlformats.org/officeDocument/2006/relationships/customXml" Target="../ink/ink13.xml"/><Relationship Id="rId30" Type="http://schemas.openxmlformats.org/officeDocument/2006/relationships/image" Target="../media/image320.emf"/><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412.emf"/><Relationship Id="rId56" Type="http://schemas.openxmlformats.org/officeDocument/2006/relationships/image" Target="../media/image45.emf"/><Relationship Id="rId64" Type="http://schemas.openxmlformats.org/officeDocument/2006/relationships/image" Target="../media/image49.emf"/><Relationship Id="rId69" Type="http://schemas.openxmlformats.org/officeDocument/2006/relationships/customXml" Target="../ink/ink34.xml"/><Relationship Id="rId77" Type="http://schemas.openxmlformats.org/officeDocument/2006/relationships/customXml" Target="../ink/ink38.xml"/><Relationship Id="rId8" Type="http://schemas.openxmlformats.org/officeDocument/2006/relationships/image" Target="../media/image210.emf"/><Relationship Id="rId51" Type="http://schemas.openxmlformats.org/officeDocument/2006/relationships/customXml" Target="../ink/ink25.xml"/><Relationship Id="rId72" Type="http://schemas.openxmlformats.org/officeDocument/2006/relationships/image" Target="../media/image53.emf"/><Relationship Id="rId80" Type="http://schemas.openxmlformats.org/officeDocument/2006/relationships/image" Target="../media/image57.emf"/><Relationship Id="rId85" Type="http://schemas.openxmlformats.org/officeDocument/2006/relationships/customXml" Target="../ink/ink42.xml"/><Relationship Id="rId3" Type="http://schemas.openxmlformats.org/officeDocument/2006/relationships/customXml" Target="../ink/ink1.xml"/><Relationship Id="rId12" Type="http://schemas.openxmlformats.org/officeDocument/2006/relationships/image" Target="../media/image230.emf"/><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360.emf"/><Relationship Id="rId46" Type="http://schemas.openxmlformats.org/officeDocument/2006/relationships/image" Target="../media/image400.emf"/><Relationship Id="rId59" Type="http://schemas.openxmlformats.org/officeDocument/2006/relationships/customXml" Target="../ink/ink29.xml"/><Relationship Id="rId67" Type="http://schemas.openxmlformats.org/officeDocument/2006/relationships/customXml" Target="../ink/ink33.xml"/><Relationship Id="rId20" Type="http://schemas.openxmlformats.org/officeDocument/2006/relationships/image" Target="../media/image270.emf"/><Relationship Id="rId41" Type="http://schemas.openxmlformats.org/officeDocument/2006/relationships/customXml" Target="../ink/ink20.xml"/><Relationship Id="rId54" Type="http://schemas.openxmlformats.org/officeDocument/2006/relationships/image" Target="../media/image44.emf"/><Relationship Id="rId62" Type="http://schemas.openxmlformats.org/officeDocument/2006/relationships/image" Target="../media/image48.emf"/><Relationship Id="rId70" Type="http://schemas.openxmlformats.org/officeDocument/2006/relationships/image" Target="../media/image52.emf"/><Relationship Id="rId75" Type="http://schemas.openxmlformats.org/officeDocument/2006/relationships/customXml" Target="../ink/ink37.xml"/><Relationship Id="rId83" Type="http://schemas.openxmlformats.org/officeDocument/2006/relationships/customXml" Target="../ink/ink41.xml"/><Relationship Id="rId1" Type="http://schemas.openxmlformats.org/officeDocument/2006/relationships/slideLayout" Target="../slideLayouts/slideLayout2.xml"/><Relationship Id="rId6" Type="http://schemas.openxmlformats.org/officeDocument/2006/relationships/image" Target="../media/image200.emf"/><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310.emf"/><Relationship Id="rId36" Type="http://schemas.openxmlformats.org/officeDocument/2006/relationships/image" Target="../media/image350.emf"/><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220.emf"/><Relationship Id="rId31" Type="http://schemas.openxmlformats.org/officeDocument/2006/relationships/customXml" Target="../ink/ink15.xml"/><Relationship Id="rId44" Type="http://schemas.openxmlformats.org/officeDocument/2006/relationships/image" Target="../media/image390.emf"/><Relationship Id="rId52" Type="http://schemas.openxmlformats.org/officeDocument/2006/relationships/image" Target="../media/image430.emf"/><Relationship Id="rId60" Type="http://schemas.openxmlformats.org/officeDocument/2006/relationships/image" Target="../media/image47.emf"/><Relationship Id="rId65" Type="http://schemas.openxmlformats.org/officeDocument/2006/relationships/customXml" Target="../ink/ink32.xml"/><Relationship Id="rId73" Type="http://schemas.openxmlformats.org/officeDocument/2006/relationships/customXml" Target="../ink/ink36.xml"/><Relationship Id="rId78" Type="http://schemas.openxmlformats.org/officeDocument/2006/relationships/image" Target="../media/image56.emf"/><Relationship Id="rId81" Type="http://schemas.openxmlformats.org/officeDocument/2006/relationships/customXml" Target="../ink/ink40.xml"/><Relationship Id="rId86" Type="http://schemas.openxmlformats.org/officeDocument/2006/relationships/image" Target="../media/image60.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0" y="2783840"/>
            <a:ext cx="12192000" cy="4074160"/>
          </a:xfrm>
          <a:solidFill>
            <a:schemeClr val="accent1">
              <a:lumMod val="50000"/>
            </a:schemeClr>
          </a:solidFill>
        </p:spPr>
        <p:txBody>
          <a:bodyPr>
            <a:normAutofit fontScale="25000" lnSpcReduction="20000"/>
          </a:bodyPr>
          <a:lstStyle/>
          <a:p>
            <a:pPr>
              <a:lnSpc>
                <a:spcPct val="110000"/>
              </a:lnSpc>
            </a:pPr>
            <a:endParaRPr lang="de-DE" altLang="de-DE" sz="5400"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nSpc>
                <a:spcPct val="120000"/>
              </a:lnSpc>
            </a:pPr>
            <a:r>
              <a:rPr lang="de-DE" sz="24000" dirty="0" smtClean="0">
                <a:solidFill>
                  <a:schemeClr val="bg1"/>
                </a:solidFill>
                <a:latin typeface="Arial" panose="020B0604020202020204" pitchFamily="34" charset="0"/>
                <a:cs typeface="Arial" panose="020B0604020202020204" pitchFamily="34" charset="0"/>
              </a:rPr>
              <a:t>Eltern-Mitwirkungs-Strategien</a:t>
            </a:r>
            <a:r>
              <a:rPr lang="de-DE" sz="16000" dirty="0" smtClean="0">
                <a:solidFill>
                  <a:schemeClr val="bg1"/>
                </a:solidFill>
                <a:latin typeface="Arial" panose="020B0604020202020204" pitchFamily="34" charset="0"/>
                <a:cs typeface="Arial" panose="020B0604020202020204" pitchFamily="34" charset="0"/>
              </a:rPr>
              <a:t> </a:t>
            </a:r>
          </a:p>
          <a:p>
            <a:pPr>
              <a:lnSpc>
                <a:spcPct val="120000"/>
              </a:lnSpc>
            </a:pPr>
            <a:r>
              <a:rPr lang="de-DE" sz="16000" dirty="0" smtClean="0">
                <a:solidFill>
                  <a:schemeClr val="bg1"/>
                </a:solidFill>
                <a:latin typeface="Arial" panose="020B0604020202020204" pitchFamily="34" charset="0"/>
                <a:cs typeface="Arial" panose="020B0604020202020204" pitchFamily="34" charset="0"/>
              </a:rPr>
              <a:t>Gelebte Pluralität – Wie können wir sie in der schulischen Elternmitwirkung umsetzen?</a:t>
            </a:r>
          </a:p>
          <a:p>
            <a:endParaRPr lang="de-DE" sz="6400" b="1" dirty="0" smtClean="0">
              <a:solidFill>
                <a:schemeClr val="bg1"/>
              </a:solidFill>
              <a:latin typeface="Arial" panose="020B0604020202020204" pitchFamily="34" charset="0"/>
              <a:cs typeface="Arial" panose="020B0604020202020204" pitchFamily="34" charset="0"/>
            </a:endParaRPr>
          </a:p>
          <a:p>
            <a:endParaRPr lang="de-DE" sz="6400" b="1" dirty="0">
              <a:solidFill>
                <a:schemeClr val="bg1"/>
              </a:solidFill>
              <a:latin typeface="Arial" panose="020B0604020202020204" pitchFamily="34" charset="0"/>
              <a:cs typeface="Arial" panose="020B0604020202020204" pitchFamily="34" charset="0"/>
            </a:endParaRPr>
          </a:p>
          <a:p>
            <a:r>
              <a:rPr lang="de-DE" sz="8000" b="1" dirty="0" smtClean="0">
                <a:solidFill>
                  <a:schemeClr val="bg1"/>
                </a:solidFill>
                <a:latin typeface="Arial" panose="020B0604020202020204" pitchFamily="34" charset="0"/>
                <a:cs typeface="Arial" panose="020B0604020202020204" pitchFamily="34" charset="0"/>
              </a:rPr>
              <a:t>Kurt </a:t>
            </a:r>
            <a:r>
              <a:rPr lang="de-DE" sz="8000" b="1" smtClean="0">
                <a:solidFill>
                  <a:schemeClr val="bg1"/>
                </a:solidFill>
                <a:latin typeface="Arial" panose="020B0604020202020204" pitchFamily="34" charset="0"/>
                <a:cs typeface="Arial" panose="020B0604020202020204" pitchFamily="34" charset="0"/>
              </a:rPr>
              <a:t>Edler                          </a:t>
            </a:r>
            <a:r>
              <a:rPr lang="de-DE" sz="8000" b="1" smtClean="0">
                <a:solidFill>
                  <a:schemeClr val="bg1"/>
                </a:solidFill>
                <a:latin typeface="Arial" panose="020B0604020202020204" pitchFamily="34" charset="0"/>
                <a:cs typeface="Arial" panose="020B0604020202020204" pitchFamily="34" charset="0"/>
              </a:rPr>
              <a:t>                  Elternfachtag IQSH                                   </a:t>
            </a:r>
            <a:r>
              <a:rPr lang="de-DE" sz="8000" b="1" dirty="0" smtClean="0">
                <a:solidFill>
                  <a:schemeClr val="bg1"/>
                </a:solidFill>
                <a:latin typeface="Arial" panose="020B0604020202020204" pitchFamily="34" charset="0"/>
                <a:cs typeface="Arial" panose="020B0604020202020204" pitchFamily="34" charset="0"/>
              </a:rPr>
              <a:t>13. März 2021</a:t>
            </a:r>
            <a:r>
              <a:rPr lang="de-DE" altLang="de-DE" sz="128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 </a:t>
            </a:r>
            <a:r>
              <a:rPr lang="de-DE" altLang="de-DE" sz="96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                                  </a:t>
            </a:r>
            <a:r>
              <a:rPr lang="de-DE" altLang="de-DE" sz="128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 </a:t>
            </a:r>
          </a:p>
          <a:p>
            <a:pPr>
              <a:lnSpc>
                <a:spcPct val="110000"/>
              </a:lnSpc>
            </a:pPr>
            <a:r>
              <a:rPr lang="de-DE" altLang="de-DE" sz="58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rPr>
              <a:t> </a:t>
            </a:r>
          </a:p>
          <a:p>
            <a:pPr>
              <a:lnSpc>
                <a:spcPct val="110000"/>
              </a:lnSpc>
            </a:pPr>
            <a:endParaRPr lang="de-DE" altLang="de-DE" sz="5400" dirty="0" smtClean="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nSpc>
                <a:spcPct val="110000"/>
              </a:lnSpc>
            </a:pPr>
            <a:r>
              <a:rPr lang="de-DE" altLang="de-DE" sz="3700" b="1" dirty="0" smtClean="0">
                <a:solidFill>
                  <a:schemeClr val="bg1"/>
                </a:solidFill>
                <a:latin typeface="Arial Narrow" panose="020B0606020202030204" pitchFamily="34" charset="0"/>
                <a:ea typeface="ＭＳ Ｐゴシック" panose="020B0600070205080204" pitchFamily="34" charset="-128"/>
              </a:rPr>
              <a:t>                                                                                                                                                  </a:t>
            </a:r>
            <a:endParaRPr lang="de-DE" sz="4300" dirty="0">
              <a:solidFill>
                <a:schemeClr val="bg1"/>
              </a:solidFill>
            </a:endParaRPr>
          </a:p>
        </p:txBody>
      </p:sp>
      <p:sp>
        <p:nvSpPr>
          <p:cNvPr id="4" name="Rectangle 5"/>
          <p:cNvSpPr>
            <a:spLocks noGrp="1" noChangeArrowheads="1"/>
          </p:cNvSpPr>
          <p:nvPr>
            <p:ph type="ctrTitle"/>
          </p:nvPr>
        </p:nvSpPr>
        <p:spPr bwMode="auto">
          <a:xfrm>
            <a:off x="0" y="2035"/>
            <a:ext cx="12192000" cy="2781805"/>
          </a:xfrm>
          <a:prstGeom prst="rect">
            <a:avLst/>
          </a:prstGeom>
          <a:solidFill>
            <a:schemeClr val="bg1"/>
          </a:solidFill>
          <a:ln w="9525">
            <a:solidFill>
              <a:schemeClr val="tx1"/>
            </a:solidFill>
            <a:miter lim="800000"/>
            <a:headEnd/>
            <a:tailEnd/>
          </a:ln>
        </p:spPr>
        <p:txBody>
          <a:bodyPr wrap="none" anchor="ctr"/>
          <a:lstStyle>
            <a:lvl1pPr>
              <a:spcBef>
                <a:spcPct val="20000"/>
              </a:spcBef>
              <a:buClr>
                <a:srgbClr val="C70000"/>
              </a:buClr>
              <a:buSzPct val="75000"/>
              <a:buFont typeface="Wingdings" panose="05000000000000000000" pitchFamily="2" charset="2"/>
              <a:buChar char="n"/>
              <a:defRPr sz="2800">
                <a:solidFill>
                  <a:schemeClr val="bg1"/>
                </a:solidFill>
                <a:latin typeface="Arial" panose="020B0604020202020204" pitchFamily="34" charset="0"/>
              </a:defRPr>
            </a:lvl1pPr>
            <a:lvl2pPr marL="742950" indent="-285750">
              <a:spcBef>
                <a:spcPct val="20000"/>
              </a:spcBef>
              <a:buClr>
                <a:srgbClr val="669AFE"/>
              </a:buClr>
              <a:buFont typeface="Wingdings" panose="05000000000000000000" pitchFamily="2" charset="2"/>
              <a:buChar char="è"/>
              <a:defRPr sz="2400">
                <a:solidFill>
                  <a:schemeClr val="bg1"/>
                </a:solidFill>
                <a:latin typeface="Arial" panose="020B0604020202020204" pitchFamily="34" charset="0"/>
              </a:defRPr>
            </a:lvl2pPr>
            <a:lvl3pPr marL="1143000" indent="-228600">
              <a:spcBef>
                <a:spcPct val="20000"/>
              </a:spcBef>
              <a:buSzPct val="75000"/>
              <a:buFont typeface="Wingdings" panose="05000000000000000000" pitchFamily="2" charset="2"/>
              <a:buChar char="l"/>
              <a:defRPr sz="2200">
                <a:solidFill>
                  <a:schemeClr val="bg1"/>
                </a:solidFill>
                <a:latin typeface="Arial" panose="020B0604020202020204" pitchFamily="34" charset="0"/>
              </a:defRPr>
            </a:lvl3pPr>
            <a:lvl4pPr marL="1600200" indent="-228600">
              <a:spcBef>
                <a:spcPct val="20000"/>
              </a:spcBef>
              <a:buClr>
                <a:srgbClr val="C70000"/>
              </a:buClr>
              <a:buSzPct val="75000"/>
              <a:buFont typeface="Wingdings 3" panose="05040102010807070707" pitchFamily="18" charset="2"/>
              <a:buChar char="u"/>
              <a:defRPr sz="2000">
                <a:solidFill>
                  <a:schemeClr val="bg1"/>
                </a:solidFill>
                <a:latin typeface="Arial" panose="020B0604020202020204" pitchFamily="34" charset="0"/>
              </a:defRPr>
            </a:lvl4pPr>
            <a:lvl5pPr marL="2057400" indent="-228600">
              <a:spcBef>
                <a:spcPct val="20000"/>
              </a:spcBef>
              <a:buClr>
                <a:srgbClr val="669AFE"/>
              </a:buClr>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9pPr>
          </a:lstStyle>
          <a:p>
            <a:pPr algn="ctr" eaLnBrk="1" hangingPunct="1">
              <a:spcBef>
                <a:spcPct val="0"/>
              </a:spcBef>
              <a:buClrTx/>
              <a:buSzTx/>
              <a:buFontTx/>
              <a:buNone/>
            </a:pPr>
            <a:r>
              <a:rPr lang="de-DE" altLang="de-DE" sz="1800" dirty="0" smtClean="0">
                <a:solidFill>
                  <a:schemeClr val="tx1"/>
                </a:solidFill>
                <a:ea typeface="ＭＳ Ｐゴシック" panose="020B0600070205080204" pitchFamily="34" charset="-128"/>
              </a:rPr>
              <a:t/>
            </a:r>
            <a:br>
              <a:rPr lang="de-DE" altLang="de-DE" sz="1800" dirty="0" smtClean="0">
                <a:solidFill>
                  <a:schemeClr val="tx1"/>
                </a:solidFill>
                <a:ea typeface="ＭＳ Ｐゴシック" panose="020B0600070205080204" pitchFamily="34" charset="-128"/>
              </a:rPr>
            </a:br>
            <a:endParaRPr lang="de-DE" altLang="de-DE" sz="1800" dirty="0">
              <a:solidFill>
                <a:schemeClr val="tx1"/>
              </a:solidFill>
              <a:ea typeface="ＭＳ Ｐゴシック" panose="020B0600070205080204" pitchFamily="34" charset="-128"/>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3515556915"/>
              </p:ext>
            </p:extLst>
          </p:nvPr>
        </p:nvGraphicFramePr>
        <p:xfrm>
          <a:off x="4443095" y="481396"/>
          <a:ext cx="3228156" cy="1613030"/>
        </p:xfrm>
        <a:graphic>
          <a:graphicData uri="http://schemas.openxmlformats.org/presentationml/2006/ole">
            <mc:AlternateContent xmlns:mc="http://schemas.openxmlformats.org/markup-compatibility/2006">
              <mc:Choice xmlns:v="urn:schemas-microsoft-com:vml" Requires="v">
                <p:oleObj spid="_x0000_s1258" r:id="rId4" imgW="4495238" imgH="1800476" progId="MSPhotoEd.3">
                  <p:embed/>
                </p:oleObj>
              </mc:Choice>
              <mc:Fallback>
                <p:oleObj r:id="rId4" imgW="4495238" imgH="1800476" progId="MSPhotoEd.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3095" y="481396"/>
                        <a:ext cx="3228156" cy="1613030"/>
                      </a:xfrm>
                      <a:prstGeom prst="rect">
                        <a:avLst/>
                      </a:prstGeom>
                      <a:noFill/>
                      <a:ln>
                        <a:noFill/>
                      </a:ln>
                    </p:spPr>
                  </p:pic>
                </p:oleObj>
              </mc:Fallback>
            </mc:AlternateContent>
          </a:graphicData>
        </a:graphic>
      </p:graphicFrame>
      <p:pic>
        <p:nvPicPr>
          <p:cNvPr id="8" name="Grafik 7"/>
          <p:cNvPicPr/>
          <p:nvPr/>
        </p:nvPicPr>
        <p:blipFill>
          <a:blip r:embed="rId6" cstate="print">
            <a:extLst>
              <a:ext uri="{28A0092B-C50C-407E-A947-70E740481C1C}">
                <a14:useLocalDpi xmlns:a14="http://schemas.microsoft.com/office/drawing/2010/main" val="0"/>
              </a:ext>
            </a:extLst>
          </a:blip>
          <a:stretch>
            <a:fillRect/>
          </a:stretch>
        </p:blipFill>
        <p:spPr>
          <a:xfrm>
            <a:off x="449451" y="481396"/>
            <a:ext cx="3729403" cy="1718056"/>
          </a:xfrm>
          <a:prstGeom prst="rect">
            <a:avLst/>
          </a:prstGeom>
        </p:spPr>
      </p:pic>
      <p:pic>
        <p:nvPicPr>
          <p:cNvPr id="9" name="Grafik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35491" y="555095"/>
            <a:ext cx="3992269" cy="1644357"/>
          </a:xfrm>
          <a:prstGeom prst="rect">
            <a:avLst/>
          </a:prstGeom>
        </p:spPr>
      </p:pic>
    </p:spTree>
    <p:extLst>
      <p:ext uri="{BB962C8B-B14F-4D97-AF65-F5344CB8AC3E}">
        <p14:creationId xmlns:p14="http://schemas.microsoft.com/office/powerpoint/2010/main" val="1472729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27909" y="739199"/>
            <a:ext cx="2902527" cy="819439"/>
          </a:xfrm>
        </p:spPr>
        <p:txBody>
          <a:bodyPr/>
          <a:lstStyle/>
          <a:p>
            <a:r>
              <a:rPr lang="de-DE" dirty="0" smtClean="0">
                <a:latin typeface="Arial" panose="020B0604020202020204" pitchFamily="34" charset="0"/>
                <a:cs typeface="Arial" panose="020B0604020202020204" pitchFamily="34" charset="0"/>
              </a:rPr>
              <a:t>Eltern sind</a:t>
            </a:r>
            <a:endParaRPr lang="de-DE" dirty="0">
              <a:latin typeface="Arial" panose="020B0604020202020204" pitchFamily="34" charset="0"/>
              <a:cs typeface="Arial" panose="020B0604020202020204" pitchFamily="34" charset="0"/>
            </a:endParaRPr>
          </a:p>
        </p:txBody>
      </p:sp>
      <p:sp>
        <p:nvSpPr>
          <p:cNvPr id="4" name="Textfeld 3"/>
          <p:cNvSpPr txBox="1"/>
          <p:nvPr/>
        </p:nvSpPr>
        <p:spPr>
          <a:xfrm>
            <a:off x="1627911" y="1662549"/>
            <a:ext cx="8388926" cy="4031873"/>
          </a:xfrm>
          <a:prstGeom prst="rect">
            <a:avLst/>
          </a:prstGeom>
          <a:noFill/>
        </p:spPr>
        <p:txBody>
          <a:bodyPr wrap="square" rtlCol="0">
            <a:spAutoFit/>
          </a:bodyPr>
          <a:lstStyle/>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Erwachsene;</a:t>
            </a:r>
          </a:p>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Sorgeberechtigte;</a:t>
            </a:r>
          </a:p>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Anwälte ihrer Kinder;</a:t>
            </a:r>
          </a:p>
          <a:p>
            <a:pPr marL="457200" indent="-457200">
              <a:buClr>
                <a:srgbClr val="FF0000"/>
              </a:buClr>
              <a:buFont typeface="Wingdings" panose="05000000000000000000" pitchFamily="2" charset="2"/>
              <a:buChar char="§"/>
            </a:pPr>
            <a:r>
              <a:rPr lang="de-DE" sz="3200" dirty="0">
                <a:latin typeface="Arial" panose="020B0604020202020204" pitchFamily="34" charset="0"/>
                <a:cs typeface="Arial" panose="020B0604020202020204" pitchFamily="34" charset="0"/>
              </a:rPr>
              <a:t>e</a:t>
            </a:r>
            <a:r>
              <a:rPr lang="de-DE" sz="3200" dirty="0" smtClean="0">
                <a:latin typeface="Arial" panose="020B0604020202020204" pitchFamily="34" charset="0"/>
                <a:cs typeface="Arial" panose="020B0604020202020204" pitchFamily="34" charset="0"/>
              </a:rPr>
              <a:t>hemalige Schülerinnen und Schüler;</a:t>
            </a:r>
          </a:p>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(meistens) schulprofessionelle Laien;</a:t>
            </a:r>
          </a:p>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Angehörige einer bestimmten Generation;</a:t>
            </a:r>
          </a:p>
          <a:p>
            <a:pPr marL="457200" indent="-457200">
              <a:buClr>
                <a:srgbClr val="FF0000"/>
              </a:buClr>
              <a:buFont typeface="Wingdings" panose="05000000000000000000" pitchFamily="2" charset="2"/>
              <a:buChar char="§"/>
            </a:pPr>
            <a:r>
              <a:rPr lang="de-DE" sz="3200" dirty="0" smtClean="0">
                <a:latin typeface="Arial" panose="020B0604020202020204" pitchFamily="34" charset="0"/>
                <a:cs typeface="Arial" panose="020B0604020202020204" pitchFamily="34" charset="0"/>
              </a:rPr>
              <a:t>Fremde in Zeiten der Pubertät;</a:t>
            </a:r>
          </a:p>
          <a:p>
            <a:pPr marL="457200" indent="-457200">
              <a:buClr>
                <a:srgbClr val="FF0000"/>
              </a:buClr>
              <a:buFont typeface="Wingdings" panose="05000000000000000000" pitchFamily="2" charset="2"/>
              <a:buChar char="§"/>
            </a:pPr>
            <a:r>
              <a:rPr lang="de-DE" sz="3200" dirty="0">
                <a:latin typeface="Arial" panose="020B0604020202020204" pitchFamily="34" charset="0"/>
                <a:cs typeface="Arial" panose="020B0604020202020204" pitchFamily="34" charset="0"/>
              </a:rPr>
              <a:t>u</a:t>
            </a:r>
            <a:r>
              <a:rPr lang="de-DE" sz="3200" dirty="0" smtClean="0">
                <a:latin typeface="Arial" panose="020B0604020202020204" pitchFamily="34" charset="0"/>
                <a:cs typeface="Arial" panose="020B0604020202020204" pitchFamily="34" charset="0"/>
              </a:rPr>
              <a:t>nd vor allem: nicht nur Eltern. </a:t>
            </a:r>
            <a:endParaRPr lang="de-D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2566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457412" y="365125"/>
            <a:ext cx="4818681" cy="1325563"/>
          </a:xfrm>
        </p:spPr>
        <p:txBody>
          <a:bodyPr>
            <a:normAutofit/>
          </a:bodyPr>
          <a:lstStyle/>
          <a:p>
            <a:pPr algn="ctr"/>
            <a:r>
              <a:rPr lang="de-DE" sz="4800" dirty="0" err="1" smtClean="0">
                <a:latin typeface="Arial" panose="020B0604020202020204" pitchFamily="34" charset="0"/>
                <a:cs typeface="Arial" panose="020B0604020202020204" pitchFamily="34" charset="0"/>
              </a:rPr>
              <a:t>Phänomenbreite</a:t>
            </a:r>
            <a:endParaRPr lang="de-DE" sz="4800" dirty="0">
              <a:latin typeface="Arial" panose="020B0604020202020204" pitchFamily="34" charset="0"/>
              <a:cs typeface="Arial" panose="020B0604020202020204" pitchFamily="34" charset="0"/>
            </a:endParaRPr>
          </a:p>
        </p:txBody>
      </p:sp>
      <p:sp>
        <p:nvSpPr>
          <p:cNvPr id="3" name="Textfeld 2"/>
          <p:cNvSpPr txBox="1"/>
          <p:nvPr/>
        </p:nvSpPr>
        <p:spPr>
          <a:xfrm>
            <a:off x="666428" y="2495232"/>
            <a:ext cx="2790984" cy="1200329"/>
          </a:xfrm>
          <a:prstGeom prst="rect">
            <a:avLst/>
          </a:prstGeom>
          <a:noFill/>
          <a:ln w="57150">
            <a:solidFill>
              <a:srgbClr val="0070C0"/>
            </a:solidFill>
          </a:ln>
        </p:spPr>
        <p:txBody>
          <a:bodyPr wrap="square" rtlCol="0">
            <a:spAutoFit/>
          </a:bodyPr>
          <a:lstStyle/>
          <a:p>
            <a:pPr algn="ctr"/>
            <a:r>
              <a:rPr lang="de-DE" sz="3600" dirty="0" smtClean="0">
                <a:latin typeface="Arial" panose="020B0604020202020204" pitchFamily="34" charset="0"/>
                <a:cs typeface="Arial" panose="020B0604020202020204" pitchFamily="34" charset="0"/>
              </a:rPr>
              <a:t>Helikopter-Eltern</a:t>
            </a:r>
            <a:endParaRPr lang="de-DE" sz="3600" dirty="0">
              <a:latin typeface="Arial" panose="020B0604020202020204" pitchFamily="34" charset="0"/>
              <a:cs typeface="Arial" panose="020B0604020202020204" pitchFamily="34" charset="0"/>
            </a:endParaRPr>
          </a:p>
        </p:txBody>
      </p:sp>
      <p:sp>
        <p:nvSpPr>
          <p:cNvPr id="4" name="Textfeld 3"/>
          <p:cNvSpPr txBox="1"/>
          <p:nvPr/>
        </p:nvSpPr>
        <p:spPr>
          <a:xfrm>
            <a:off x="7576088" y="2477154"/>
            <a:ext cx="3549112" cy="1200329"/>
          </a:xfrm>
          <a:prstGeom prst="rect">
            <a:avLst/>
          </a:prstGeom>
          <a:noFill/>
          <a:ln w="57150">
            <a:solidFill>
              <a:srgbClr val="FF0000"/>
            </a:solidFill>
          </a:ln>
        </p:spPr>
        <p:txBody>
          <a:bodyPr wrap="square" rtlCol="0">
            <a:spAutoFit/>
          </a:bodyPr>
          <a:lstStyle/>
          <a:p>
            <a:pPr algn="ctr"/>
            <a:r>
              <a:rPr lang="de-DE" sz="3600" dirty="0" smtClean="0">
                <a:latin typeface="Arial" panose="020B0604020202020204" pitchFamily="34" charset="0"/>
                <a:cs typeface="Arial" panose="020B0604020202020204" pitchFamily="34" charset="0"/>
              </a:rPr>
              <a:t>Unbegleitete Einschulung</a:t>
            </a:r>
            <a:endParaRPr lang="de-DE" sz="3600" dirty="0">
              <a:latin typeface="Arial" panose="020B0604020202020204" pitchFamily="34" charset="0"/>
              <a:cs typeface="Arial" panose="020B0604020202020204" pitchFamily="34" charset="0"/>
            </a:endParaRPr>
          </a:p>
        </p:txBody>
      </p:sp>
      <p:sp>
        <p:nvSpPr>
          <p:cNvPr id="5" name="Pfeil nach links und rechts 4"/>
          <p:cNvSpPr/>
          <p:nvPr/>
        </p:nvSpPr>
        <p:spPr>
          <a:xfrm>
            <a:off x="3611105" y="2727702"/>
            <a:ext cx="3688597" cy="774915"/>
          </a:xfrm>
          <a:prstGeom prst="left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666428" y="4432515"/>
            <a:ext cx="10458772" cy="1200329"/>
          </a:xfrm>
          <a:prstGeom prst="rect">
            <a:avLst/>
          </a:prstGeom>
          <a:solidFill>
            <a:schemeClr val="tx1"/>
          </a:solidFill>
        </p:spPr>
        <p:txBody>
          <a:bodyPr wrap="square" rtlCol="0">
            <a:spAutoFit/>
          </a:bodyPr>
          <a:lstStyle/>
          <a:p>
            <a:pPr algn="ctr"/>
            <a:r>
              <a:rPr lang="de-DE" sz="2400" dirty="0" smtClean="0">
                <a:solidFill>
                  <a:schemeClr val="bg1"/>
                </a:solidFill>
                <a:latin typeface="Arial" panose="020B0604020202020204" pitchFamily="34" charset="0"/>
                <a:cs typeface="Arial" panose="020B0604020202020204" pitchFamily="34" charset="0"/>
              </a:rPr>
              <a:t>These: Mit der Pluralisierung der Lebensstile und der sozialen Zerklüftung verschwindet der erzieherische Konsens in der Elternschaft. Dies macht die elterliche Willensbildung in der Schule nicht einfacher.</a:t>
            </a:r>
            <a:endParaRPr lang="de-DE"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798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1" y="365125"/>
            <a:ext cx="10515600" cy="1325563"/>
          </a:xfrm>
          <a:solidFill>
            <a:schemeClr val="bg1"/>
          </a:solidFill>
        </p:spPr>
        <p:txBody>
          <a:bodyPr/>
          <a:lstStyle/>
          <a:p>
            <a:pPr algn="ctr"/>
            <a:r>
              <a:rPr lang="de-DE" dirty="0" smtClean="0">
                <a:latin typeface="Arial" panose="020B0604020202020204" pitchFamily="34" charset="0"/>
                <a:cs typeface="Arial" panose="020B0604020202020204" pitchFamily="34" charset="0"/>
              </a:rPr>
              <a:t>Schule als Vorbild der Demokratie </a:t>
            </a:r>
            <a:endParaRPr lang="de-DE"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solidFill>
            <a:schemeClr val="bg1"/>
          </a:solidFill>
        </p:spPr>
        <p:txBody>
          <a:bodyPr>
            <a:normAutofit fontScale="92500" lnSpcReduction="10000"/>
          </a:bodyPr>
          <a:lstStyle/>
          <a:p>
            <a:pPr marL="108000" indent="0">
              <a:lnSpc>
                <a:spcPct val="120000"/>
              </a:lnSpc>
              <a:buNone/>
            </a:pPr>
            <a:r>
              <a:rPr lang="de-DE" sz="3200" dirty="0" smtClean="0">
                <a:latin typeface="Arial" panose="020B0604020202020204" pitchFamily="34" charset="0"/>
                <a:cs typeface="Arial" panose="020B0604020202020204" pitchFamily="34" charset="0"/>
              </a:rPr>
              <a:t>Schüler/innen, Eltern und Lehrkräfte sind keine Parteien. In der Verhandlungskultur der demokratischen Schule treten sich nur zuweilen Interessenten gegenüber. Die Schule ist insofern kein Parlament. Eine harte politische Fraktionierung tut ihr nicht gut. Entfaltete Demokratiepädagogik emanzipiert sich vom bloßen Regieren mit Mehrheiten. Die Schule ist ein idealer Raum, um neue, inklusive und konsensförderliche Demokratiemodelle auszuprobieren.      </a:t>
            </a:r>
            <a:endParaRPr lang="de-DE" sz="800" dirty="0"/>
          </a:p>
        </p:txBody>
      </p:sp>
    </p:spTree>
    <p:extLst>
      <p:ext uri="{BB962C8B-B14F-4D97-AF65-F5344CB8AC3E}">
        <p14:creationId xmlns:p14="http://schemas.microsoft.com/office/powerpoint/2010/main" val="1618634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36699"/>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0" y="1714500"/>
            <a:ext cx="10515600" cy="3286126"/>
          </a:xfrm>
          <a:solidFill>
            <a:schemeClr val="bg1"/>
          </a:solidFill>
        </p:spPr>
        <p:txBody>
          <a:bodyPr>
            <a:normAutofit/>
          </a:bodyPr>
          <a:lstStyle/>
          <a:p>
            <a:pPr algn="ctr"/>
            <a:r>
              <a:rPr lang="de-DE" sz="5400" dirty="0" smtClean="0">
                <a:latin typeface="Arial" panose="020B0604020202020204" pitchFamily="34" charset="0"/>
                <a:cs typeface="Arial" panose="020B0604020202020204" pitchFamily="34" charset="0"/>
              </a:rPr>
              <a:t>Wie lässt sich </a:t>
            </a:r>
            <a:br>
              <a:rPr lang="de-DE" sz="5400" dirty="0" smtClean="0">
                <a:latin typeface="Arial" panose="020B0604020202020204" pitchFamily="34" charset="0"/>
                <a:cs typeface="Arial" panose="020B0604020202020204" pitchFamily="34" charset="0"/>
              </a:rPr>
            </a:br>
            <a:r>
              <a:rPr lang="de-DE" sz="5400" dirty="0" smtClean="0">
                <a:latin typeface="Arial" panose="020B0604020202020204" pitchFamily="34" charset="0"/>
                <a:cs typeface="Arial" panose="020B0604020202020204" pitchFamily="34" charset="0"/>
              </a:rPr>
              <a:t>Selbstwirksamkeit im </a:t>
            </a:r>
            <a:br>
              <a:rPr lang="de-DE" sz="5400" dirty="0" smtClean="0">
                <a:latin typeface="Arial" panose="020B0604020202020204" pitchFamily="34" charset="0"/>
                <a:cs typeface="Arial" panose="020B0604020202020204" pitchFamily="34" charset="0"/>
              </a:rPr>
            </a:br>
            <a:r>
              <a:rPr lang="de-DE" sz="5400" dirty="0" smtClean="0">
                <a:latin typeface="Arial" panose="020B0604020202020204" pitchFamily="34" charset="0"/>
                <a:cs typeface="Arial" panose="020B0604020202020204" pitchFamily="34" charset="0"/>
              </a:rPr>
              <a:t>schulischen Ehrenamt </a:t>
            </a:r>
            <a:br>
              <a:rPr lang="de-DE" sz="5400" dirty="0" smtClean="0">
                <a:latin typeface="Arial" panose="020B0604020202020204" pitchFamily="34" charset="0"/>
                <a:cs typeface="Arial" panose="020B0604020202020204" pitchFamily="34" charset="0"/>
              </a:rPr>
            </a:br>
            <a:r>
              <a:rPr lang="de-DE" sz="5400" dirty="0" smtClean="0">
                <a:latin typeface="Arial" panose="020B0604020202020204" pitchFamily="34" charset="0"/>
                <a:cs typeface="Arial" panose="020B0604020202020204" pitchFamily="34" charset="0"/>
              </a:rPr>
              <a:t>steigern?</a:t>
            </a:r>
            <a:endParaRPr lang="de-DE"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65910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36699"/>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0" y="659588"/>
            <a:ext cx="10515600" cy="5384746"/>
          </a:xfrm>
          <a:solidFill>
            <a:schemeClr val="bg1"/>
          </a:solidFill>
          <a:ln w="28575">
            <a:solidFill>
              <a:schemeClr val="tx1"/>
            </a:solidFill>
          </a:ln>
        </p:spPr>
        <p:txBody>
          <a:bodyPr>
            <a:noAutofit/>
          </a:bodyPr>
          <a:lstStyle/>
          <a:p>
            <a:pPr algn="ctr"/>
            <a:r>
              <a:rPr lang="de-DE" dirty="0" smtClean="0">
                <a:latin typeface="Arial" panose="020B0604020202020204" pitchFamily="34" charset="0"/>
                <a:cs typeface="Arial" panose="020B0604020202020204" pitchFamily="34" charset="0"/>
              </a:rPr>
              <a:t>Leitgedanke</a:t>
            </a:r>
            <a:r>
              <a:rPr lang="de-DE" sz="3200" dirty="0" smtClean="0">
                <a:latin typeface="Arial" panose="020B0604020202020204" pitchFamily="34" charset="0"/>
                <a:cs typeface="Arial" panose="020B0604020202020204" pitchFamily="34" charset="0"/>
              </a:rPr>
              <a:t/>
            </a:r>
            <a:br>
              <a:rPr lang="de-DE" sz="3200" dirty="0" smtClean="0">
                <a:latin typeface="Arial" panose="020B0604020202020204" pitchFamily="34" charset="0"/>
                <a:cs typeface="Arial" panose="020B0604020202020204" pitchFamily="34" charset="0"/>
              </a:rPr>
            </a:br>
            <a:r>
              <a:rPr lang="de-DE" sz="2800" dirty="0" smtClean="0">
                <a:latin typeface="Arial" panose="020B0604020202020204" pitchFamily="34" charset="0"/>
                <a:cs typeface="Arial" panose="020B0604020202020204" pitchFamily="34" charset="0"/>
              </a:rPr>
              <a:t/>
            </a:r>
            <a:br>
              <a:rPr lang="de-DE" sz="2800" dirty="0" smtClean="0">
                <a:latin typeface="Arial" panose="020B0604020202020204" pitchFamily="34" charset="0"/>
                <a:cs typeface="Arial" panose="020B0604020202020204" pitchFamily="34" charset="0"/>
              </a:rPr>
            </a:br>
            <a:r>
              <a:rPr lang="de-DE" sz="2800" dirty="0" smtClean="0">
                <a:latin typeface="Arial" panose="020B0604020202020204" pitchFamily="34" charset="0"/>
                <a:cs typeface="Arial" panose="020B0604020202020204" pitchFamily="34" charset="0"/>
              </a:rPr>
              <a:t>Erzieherischer </a:t>
            </a:r>
            <a:r>
              <a:rPr lang="de-DE" sz="2800" dirty="0">
                <a:latin typeface="Arial" panose="020B0604020202020204" pitchFamily="34" charset="0"/>
                <a:cs typeface="Arial" panose="020B0604020202020204" pitchFamily="34" charset="0"/>
              </a:rPr>
              <a:t>Idealismus und der Optimismus, Schule mitgestalten zu können, stehen oft am Anfang eines Eltern-Engagements. Doch die Schule ist ein komplexes System voller Tücken. Oft kommt nach der anfänglichen Begeisterung die Enttäuschung - verbunden mit dem Gefühl, nichts ändern zu können. Das Defizit an Engagement, mit dem viele deutsche Schulen zu kämpfen haben, spricht für sich. Auch die Schülermitwirkung ist oft nicht gerade von einem Wettbewerb qualifizierter Kandidatinnen und Kandidaten geprägt. Engagement ist in jeder demokratischen Einrichtung immer eine kostbare Ressource, die gehegt und gepflegt werden will. </a:t>
            </a:r>
          </a:p>
        </p:txBody>
      </p:sp>
    </p:spTree>
    <p:extLst>
      <p:ext uri="{BB962C8B-B14F-4D97-AF65-F5344CB8AC3E}">
        <p14:creationId xmlns:p14="http://schemas.microsoft.com/office/powerpoint/2010/main" val="1525767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3" name="Textfeld 2"/>
          <p:cNvSpPr txBox="1"/>
          <p:nvPr/>
        </p:nvSpPr>
        <p:spPr>
          <a:xfrm>
            <a:off x="1129175" y="1473203"/>
            <a:ext cx="10171196" cy="3785652"/>
          </a:xfrm>
          <a:prstGeom prst="rect">
            <a:avLst/>
          </a:prstGeom>
          <a:noFill/>
        </p:spPr>
        <p:txBody>
          <a:bodyPr wrap="square" rtlCol="0">
            <a:spAutoFit/>
          </a:bodyPr>
          <a:lstStyle/>
          <a:p>
            <a:r>
              <a:rPr lang="de-DE" sz="8000" dirty="0" smtClean="0">
                <a:solidFill>
                  <a:schemeClr val="bg1"/>
                </a:solidFill>
                <a:latin typeface="Arial" panose="020B0604020202020204" pitchFamily="34" charset="0"/>
                <a:cs typeface="Arial" panose="020B0604020202020204" pitchFamily="34" charset="0"/>
              </a:rPr>
              <a:t>Was ist ein Erfolg, und woran erkenne ich ihn?</a:t>
            </a:r>
            <a:endParaRPr lang="de-DE" sz="8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12870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3" name="Textfeld 2"/>
          <p:cNvSpPr txBox="1"/>
          <p:nvPr/>
        </p:nvSpPr>
        <p:spPr>
          <a:xfrm>
            <a:off x="1129175" y="1473203"/>
            <a:ext cx="10171196" cy="3785652"/>
          </a:xfrm>
          <a:prstGeom prst="rect">
            <a:avLst/>
          </a:prstGeom>
          <a:noFill/>
        </p:spPr>
        <p:txBody>
          <a:bodyPr wrap="square" rtlCol="0">
            <a:spAutoFit/>
          </a:bodyPr>
          <a:lstStyle/>
          <a:p>
            <a:r>
              <a:rPr lang="de-DE" sz="8000" dirty="0" smtClean="0">
                <a:solidFill>
                  <a:schemeClr val="bg1"/>
                </a:solidFill>
                <a:latin typeface="Arial" panose="020B0604020202020204" pitchFamily="34" charset="0"/>
                <a:cs typeface="Arial" panose="020B0604020202020204" pitchFamily="34" charset="0"/>
              </a:rPr>
              <a:t>Was </a:t>
            </a:r>
            <a:r>
              <a:rPr lang="de-DE" sz="8000" smtClean="0">
                <a:solidFill>
                  <a:schemeClr val="bg1"/>
                </a:solidFill>
                <a:latin typeface="Arial" panose="020B0604020202020204" pitchFamily="34" charset="0"/>
                <a:cs typeface="Arial" panose="020B0604020202020204" pitchFamily="34" charset="0"/>
              </a:rPr>
              <a:t>ist ein </a:t>
            </a:r>
            <a:r>
              <a:rPr lang="de-DE" sz="8000" dirty="0" smtClean="0">
                <a:solidFill>
                  <a:schemeClr val="bg1"/>
                </a:solidFill>
                <a:latin typeface="Arial" panose="020B0604020202020204" pitchFamily="34" charset="0"/>
                <a:cs typeface="Arial" panose="020B0604020202020204" pitchFamily="34" charset="0"/>
              </a:rPr>
              <a:t>Misserfolg, und wie verarbeite ich ihn?</a:t>
            </a:r>
            <a:endParaRPr lang="de-DE" sz="8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22465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36699"/>
        </a:solidFill>
        <a:effectLst/>
      </p:bgPr>
    </p:bg>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198076" y="1231057"/>
            <a:ext cx="10115549" cy="4602216"/>
          </a:xfrm>
          <a:solidFill>
            <a:schemeClr val="bg1"/>
          </a:solidFill>
        </p:spPr>
        <p:txBody>
          <a:bodyPr>
            <a:normAutofit/>
          </a:bodyPr>
          <a:lstStyle/>
          <a:p>
            <a:pPr algn="l">
              <a:defRPr/>
            </a:pPr>
            <a:r>
              <a:rPr lang="de-DE" sz="4800" dirty="0" smtClean="0">
                <a:latin typeface="Arial" panose="020B0604020202020204" pitchFamily="34" charset="0"/>
                <a:cs typeface="Arial" panose="020B0604020202020204" pitchFamily="34" charset="0"/>
              </a:rPr>
              <a:t>Demokratischer Spürsinn</a:t>
            </a:r>
            <a:endParaRPr lang="de-DE" sz="4800" dirty="0">
              <a:latin typeface="Arial" panose="020B0604020202020204" pitchFamily="34" charset="0"/>
              <a:cs typeface="Arial" panose="020B0604020202020204" pitchFamily="34" charset="0"/>
            </a:endParaRPr>
          </a:p>
          <a:p>
            <a:pPr algn="l">
              <a:defRPr/>
            </a:pPr>
            <a:r>
              <a:rPr lang="de-DE" sz="3000" dirty="0">
                <a:latin typeface="Arial" panose="020B0604020202020204" pitchFamily="34" charset="0"/>
                <a:cs typeface="Arial" panose="020B0604020202020204" pitchFamily="34" charset="0"/>
              </a:rPr>
              <a:t> </a:t>
            </a:r>
          </a:p>
          <a:p>
            <a:pPr marL="457200" indent="-457200" algn="l">
              <a:buClr>
                <a:srgbClr val="C00000"/>
              </a:buClr>
              <a:buFont typeface="Wingdings" panose="05000000000000000000" pitchFamily="2" charset="2"/>
              <a:buChar char="§"/>
              <a:defRPr/>
            </a:pPr>
            <a:r>
              <a:rPr lang="de-DE" sz="3500" dirty="0" smtClean="0">
                <a:latin typeface="Arial" panose="020B0604020202020204" pitchFamily="34" charset="0"/>
                <a:cs typeface="Arial" panose="020B0604020202020204" pitchFamily="34" charset="0"/>
              </a:rPr>
              <a:t>Wo liegen die Probleme?</a:t>
            </a:r>
          </a:p>
          <a:p>
            <a:pPr marL="457200" indent="-457200" algn="l">
              <a:buClr>
                <a:srgbClr val="C00000"/>
              </a:buClr>
              <a:buFont typeface="Wingdings" panose="05000000000000000000" pitchFamily="2" charset="2"/>
              <a:buChar char="§"/>
              <a:defRPr/>
            </a:pPr>
            <a:r>
              <a:rPr lang="de-DE" sz="3500" dirty="0" smtClean="0">
                <a:latin typeface="Arial" panose="020B0604020202020204" pitchFamily="34" charset="0"/>
                <a:cs typeface="Arial" panose="020B0604020202020204" pitchFamily="34" charset="0"/>
              </a:rPr>
              <a:t>Welches sind ihre Ursachen?</a:t>
            </a:r>
          </a:p>
          <a:p>
            <a:pPr marL="457200" indent="-457200" algn="l">
              <a:buClr>
                <a:srgbClr val="C00000"/>
              </a:buClr>
              <a:buFont typeface="Wingdings" panose="05000000000000000000" pitchFamily="2" charset="2"/>
              <a:buChar char="§"/>
              <a:defRPr/>
            </a:pPr>
            <a:r>
              <a:rPr lang="de-DE" sz="3500" dirty="0" smtClean="0">
                <a:latin typeface="Arial" panose="020B0604020202020204" pitchFamily="34" charset="0"/>
                <a:cs typeface="Arial" panose="020B0604020202020204" pitchFamily="34" charset="0"/>
              </a:rPr>
              <a:t>Wie lassen sich diese beseitigen? </a:t>
            </a:r>
          </a:p>
          <a:p>
            <a:pPr marL="457200" indent="-457200" algn="l">
              <a:buClr>
                <a:srgbClr val="C00000"/>
              </a:buClr>
              <a:buFont typeface="Wingdings" panose="05000000000000000000" pitchFamily="2" charset="2"/>
              <a:buChar char="§"/>
              <a:defRPr/>
            </a:pPr>
            <a:r>
              <a:rPr lang="de-DE" sz="3500" dirty="0" smtClean="0">
                <a:latin typeface="Arial" panose="020B0604020202020204" pitchFamily="34" charset="0"/>
                <a:cs typeface="Arial" panose="020B0604020202020204" pitchFamily="34" charset="0"/>
              </a:rPr>
              <a:t>Welche Strategie brauche ich dafür?</a:t>
            </a:r>
            <a:endParaRPr lang="de-DE" sz="3500" dirty="0">
              <a:latin typeface="Arial" panose="020B0604020202020204" pitchFamily="34" charset="0"/>
              <a:cs typeface="Arial" panose="020B0604020202020204" pitchFamily="34" charset="0"/>
            </a:endParaRPr>
          </a:p>
          <a:p>
            <a:pPr marL="457200" indent="-457200" algn="l">
              <a:buClr>
                <a:srgbClr val="C00000"/>
              </a:buClr>
              <a:buFont typeface="Wingdings" panose="05000000000000000000" pitchFamily="2" charset="2"/>
              <a:buChar char="§"/>
              <a:defRPr/>
            </a:pPr>
            <a:r>
              <a:rPr lang="de-DE" sz="3500" dirty="0" smtClean="0">
                <a:latin typeface="Arial" panose="020B0604020202020204" pitchFamily="34" charset="0"/>
                <a:cs typeface="Arial" panose="020B0604020202020204" pitchFamily="34" charset="0"/>
              </a:rPr>
              <a:t>Wie gewinne ich dafür Mitwirkende?</a:t>
            </a:r>
            <a:endParaRPr lang="de-DE" sz="2800" dirty="0"/>
          </a:p>
        </p:txBody>
      </p:sp>
    </p:spTree>
    <p:extLst>
      <p:ext uri="{BB962C8B-B14F-4D97-AF65-F5344CB8AC3E}">
        <p14:creationId xmlns:p14="http://schemas.microsoft.com/office/powerpoint/2010/main" val="2364419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924953" y="1712414"/>
            <a:ext cx="10629738" cy="4438997"/>
          </a:xfrm>
          <a:solidFill>
            <a:schemeClr val="bg1"/>
          </a:solidFill>
          <a:ln w="28575">
            <a:solidFill>
              <a:schemeClr val="tx1"/>
            </a:solidFill>
          </a:ln>
        </p:spPr>
        <p:txBody>
          <a:bodyPr>
            <a:normAutofit/>
          </a:bodyPr>
          <a:lstStyle/>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Organisieren </a:t>
            </a:r>
            <a:r>
              <a:rPr lang="de-DE" sz="3200" dirty="0">
                <a:latin typeface="Arial" panose="020B0604020202020204" pitchFamily="34" charset="0"/>
                <a:cs typeface="Arial" panose="020B0604020202020204" pitchFamily="34" charset="0"/>
              </a:rPr>
              <a:t>Sie sich </a:t>
            </a:r>
            <a:r>
              <a:rPr lang="de-DE" sz="3200" dirty="0" smtClean="0">
                <a:latin typeface="Arial" panose="020B0604020202020204" pitchFamily="34" charset="0"/>
                <a:cs typeface="Arial" panose="020B0604020202020204" pitchFamily="34" charset="0"/>
              </a:rPr>
              <a:t>zum Erfahrungsaustausch.</a:t>
            </a: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Start-Workshop: Entwerfen Sie ein Schul-Ideal.</a:t>
            </a: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Ihre Schule: Stärken-Schwächen-Analyse.</a:t>
            </a: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Entwerfen Sie einen Handlungsplan.</a:t>
            </a: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Definieren </a:t>
            </a:r>
            <a:r>
              <a:rPr lang="de-DE" sz="3200" dirty="0">
                <a:latin typeface="Arial" panose="020B0604020202020204" pitchFamily="34" charset="0"/>
                <a:cs typeface="Arial" panose="020B0604020202020204" pitchFamily="34" charset="0"/>
              </a:rPr>
              <a:t>Sie </a:t>
            </a:r>
            <a:r>
              <a:rPr lang="de-DE" sz="3200" dirty="0" smtClean="0">
                <a:latin typeface="Arial" panose="020B0604020202020204" pitchFamily="34" charset="0"/>
                <a:cs typeface="Arial" panose="020B0604020202020204" pitchFamily="34" charset="0"/>
              </a:rPr>
              <a:t>Zeiträume und Ressourcen. </a:t>
            </a:r>
            <a:endParaRPr lang="de-DE" sz="3200" dirty="0">
              <a:latin typeface="Arial" panose="020B0604020202020204" pitchFamily="34" charset="0"/>
              <a:cs typeface="Arial" panose="020B0604020202020204" pitchFamily="34" charset="0"/>
            </a:endParaRP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Schätzen Sie die Möglichkeiten der Mitwirkungspartner realistisch ein.</a:t>
            </a:r>
          </a:p>
          <a:p>
            <a:pPr marL="457200" indent="-457200" algn="l">
              <a:buClr>
                <a:srgbClr val="C00000"/>
              </a:buClr>
              <a:buFont typeface="Wingdings" panose="05000000000000000000" pitchFamily="2" charset="2"/>
              <a:buChar char="§"/>
              <a:defRPr/>
            </a:pPr>
            <a:r>
              <a:rPr lang="de-DE" sz="3200" dirty="0" smtClean="0">
                <a:latin typeface="Arial" panose="020B0604020202020204" pitchFamily="34" charset="0"/>
                <a:cs typeface="Arial" panose="020B0604020202020204" pitchFamily="34" charset="0"/>
              </a:rPr>
              <a:t>Seien Sie transparent für alle anderen. </a:t>
            </a:r>
          </a:p>
          <a:p>
            <a:pPr marL="457200" indent="-457200" algn="l">
              <a:buClr>
                <a:srgbClr val="C00000"/>
              </a:buClr>
              <a:buFont typeface="Wingdings" panose="05000000000000000000" pitchFamily="2" charset="2"/>
              <a:buChar char="§"/>
              <a:defRPr/>
            </a:pPr>
            <a:endParaRPr lang="de-DE" sz="3200" dirty="0" smtClean="0">
              <a:latin typeface="Arial" panose="020B0604020202020204" pitchFamily="34" charset="0"/>
              <a:cs typeface="Arial" panose="020B0604020202020204" pitchFamily="34" charset="0"/>
            </a:endParaRPr>
          </a:p>
          <a:p>
            <a:pPr marL="457200" indent="-457200" algn="l">
              <a:buClr>
                <a:srgbClr val="C00000"/>
              </a:buClr>
              <a:buFont typeface="Wingdings" panose="05000000000000000000" pitchFamily="2" charset="2"/>
              <a:buChar char="§"/>
              <a:defRPr/>
            </a:pPr>
            <a:endParaRPr lang="de-DE" sz="2800" dirty="0" smtClean="0">
              <a:latin typeface="Arial" panose="020B0604020202020204" pitchFamily="34" charset="0"/>
              <a:cs typeface="Arial" panose="020B0604020202020204" pitchFamily="34" charset="0"/>
            </a:endParaRPr>
          </a:p>
          <a:p>
            <a:pPr algn="l">
              <a:buClr>
                <a:srgbClr val="C00000"/>
              </a:buClr>
              <a:defRPr/>
            </a:pPr>
            <a:endParaRPr lang="de-DE" sz="2800" dirty="0">
              <a:latin typeface="Arial" panose="020B0604020202020204" pitchFamily="34" charset="0"/>
              <a:cs typeface="Arial" panose="020B0604020202020204" pitchFamily="34" charset="0"/>
            </a:endParaRPr>
          </a:p>
          <a:p>
            <a:pPr algn="l">
              <a:buClr>
                <a:srgbClr val="C00000"/>
              </a:buClr>
              <a:defRPr/>
            </a:pPr>
            <a:endParaRPr lang="de-DE" sz="2800" dirty="0"/>
          </a:p>
        </p:txBody>
      </p:sp>
      <p:sp>
        <p:nvSpPr>
          <p:cNvPr id="4" name="Titel 1"/>
          <p:cNvSpPr txBox="1">
            <a:spLocks/>
          </p:cNvSpPr>
          <p:nvPr/>
        </p:nvSpPr>
        <p:spPr>
          <a:xfrm>
            <a:off x="908328" y="390525"/>
            <a:ext cx="10114348" cy="1049069"/>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smtClean="0">
                <a:latin typeface="Arial" panose="020B0604020202020204" pitchFamily="34" charset="0"/>
                <a:cs typeface="Arial" panose="020B0604020202020204" pitchFamily="34" charset="0"/>
              </a:rPr>
              <a:t>„Unsere Schule“: Strategie-Bausteine</a:t>
            </a:r>
            <a:endParaRPr lang="de-DE"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1824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019402" y="503505"/>
            <a:ext cx="10841408" cy="5816977"/>
          </a:xfrm>
          <a:prstGeom prst="rect">
            <a:avLst/>
          </a:prstGeom>
          <a:solidFill>
            <a:schemeClr val="bg1"/>
          </a:solidFill>
        </p:spPr>
        <p:txBody>
          <a:bodyPr wrap="square" rtlCol="0">
            <a:spAutoFit/>
          </a:bodyPr>
          <a:lstStyle/>
          <a:p>
            <a:r>
              <a:rPr lang="de-DE" sz="4400" dirty="0" smtClean="0">
                <a:latin typeface="Arial" panose="020B0604020202020204" pitchFamily="34" charset="0"/>
                <a:cs typeface="Arial" panose="020B0604020202020204" pitchFamily="34" charset="0"/>
              </a:rPr>
              <a:t>Eine demokratische Schule fördert  </a:t>
            </a:r>
          </a:p>
          <a:p>
            <a:endParaRPr lang="de-DE" sz="4000" dirty="0" smtClean="0">
              <a:latin typeface="Arial" panose="020B0604020202020204" pitchFamily="34" charset="0"/>
              <a:cs typeface="Arial" panose="020B0604020202020204" pitchFamily="34" charset="0"/>
            </a:endParaRPr>
          </a:p>
          <a:p>
            <a:pPr marL="457200" indent="-457200">
              <a:buClr>
                <a:srgbClr val="FF0000"/>
              </a:buClr>
              <a:buFont typeface="Wingdings" panose="05000000000000000000" pitchFamily="2" charset="2"/>
              <a:buChar char="§"/>
            </a:pPr>
            <a:r>
              <a:rPr lang="de-DE" sz="3600" dirty="0" smtClean="0">
                <a:latin typeface="Arial" panose="020B0604020202020204" pitchFamily="34" charset="0"/>
                <a:cs typeface="Arial" panose="020B0604020202020204" pitchFamily="34" charset="0"/>
              </a:rPr>
              <a:t>die Debattenkultur </a:t>
            </a:r>
          </a:p>
          <a:p>
            <a:pPr marL="457200" indent="-457200">
              <a:buClr>
                <a:srgbClr val="FF0000"/>
              </a:buClr>
              <a:buFont typeface="Wingdings" panose="05000000000000000000" pitchFamily="2" charset="2"/>
              <a:buChar char="§"/>
            </a:pPr>
            <a:r>
              <a:rPr lang="de-DE" sz="3600" dirty="0" smtClean="0">
                <a:latin typeface="Arial" panose="020B0604020202020204" pitchFamily="34" charset="0"/>
                <a:cs typeface="Arial" panose="020B0604020202020204" pitchFamily="34" charset="0"/>
              </a:rPr>
              <a:t>die Lust auf Verantwortungsübernahme</a:t>
            </a:r>
          </a:p>
          <a:p>
            <a:pPr marL="457200" indent="-457200">
              <a:buClr>
                <a:srgbClr val="FF0000"/>
              </a:buClr>
              <a:buFont typeface="Wingdings" panose="05000000000000000000" pitchFamily="2" charset="2"/>
              <a:buChar char="§"/>
            </a:pPr>
            <a:r>
              <a:rPr lang="de-DE" sz="3600" dirty="0">
                <a:latin typeface="Arial" panose="020B0604020202020204" pitchFamily="34" charset="0"/>
                <a:cs typeface="Arial" panose="020B0604020202020204" pitchFamily="34" charset="0"/>
              </a:rPr>
              <a:t>d</a:t>
            </a:r>
            <a:r>
              <a:rPr lang="de-DE" sz="3600" dirty="0" smtClean="0">
                <a:latin typeface="Arial" panose="020B0604020202020204" pitchFamily="34" charset="0"/>
                <a:cs typeface="Arial" panose="020B0604020202020204" pitchFamily="34" charset="0"/>
              </a:rPr>
              <a:t>en Erwerb politischer Handlungskompetenzen</a:t>
            </a:r>
          </a:p>
          <a:p>
            <a:pPr marL="457200" indent="-457200">
              <a:buClr>
                <a:srgbClr val="FF0000"/>
              </a:buClr>
              <a:buFont typeface="Wingdings" panose="05000000000000000000" pitchFamily="2" charset="2"/>
              <a:buChar char="§"/>
            </a:pPr>
            <a:r>
              <a:rPr lang="de-DE" sz="3600" dirty="0">
                <a:latin typeface="Arial" panose="020B0604020202020204" pitchFamily="34" charset="0"/>
                <a:cs typeface="Arial" panose="020B0604020202020204" pitchFamily="34" charset="0"/>
              </a:rPr>
              <a:t>d</a:t>
            </a:r>
            <a:r>
              <a:rPr lang="de-DE" sz="3600" dirty="0" smtClean="0">
                <a:latin typeface="Arial" panose="020B0604020202020204" pitchFamily="34" charset="0"/>
                <a:cs typeface="Arial" panose="020B0604020202020204" pitchFamily="34" charset="0"/>
              </a:rPr>
              <a:t>ie </a:t>
            </a:r>
            <a:r>
              <a:rPr lang="de-DE" sz="3600" dirty="0">
                <a:latin typeface="Arial" panose="020B0604020202020204" pitchFamily="34" charset="0"/>
                <a:cs typeface="Arial" panose="020B0604020202020204" pitchFamily="34" charset="0"/>
              </a:rPr>
              <a:t>k</a:t>
            </a:r>
            <a:r>
              <a:rPr lang="de-DE" sz="3600" dirty="0" smtClean="0">
                <a:latin typeface="Arial" panose="020B0604020202020204" pitchFamily="34" charset="0"/>
                <a:cs typeface="Arial" panose="020B0604020202020204" pitchFamily="34" charset="0"/>
              </a:rPr>
              <a:t>reative Selbstorganisation aller Partner in der Schulgemeinschaft</a:t>
            </a:r>
          </a:p>
          <a:p>
            <a:pPr marL="457200" indent="-457200">
              <a:buClr>
                <a:srgbClr val="FF0000"/>
              </a:buClr>
              <a:buFont typeface="Wingdings" panose="05000000000000000000" pitchFamily="2" charset="2"/>
              <a:buChar char="§"/>
            </a:pPr>
            <a:r>
              <a:rPr lang="de-DE" sz="3600" dirty="0" smtClean="0">
                <a:latin typeface="Arial" panose="020B0604020202020204" pitchFamily="34" charset="0"/>
                <a:cs typeface="Arial" panose="020B0604020202020204" pitchFamily="34" charset="0"/>
              </a:rPr>
              <a:t>Freiräume zum gemeinsamen Nachdenken</a:t>
            </a:r>
          </a:p>
          <a:p>
            <a:pPr marL="457200" indent="-457200">
              <a:buClr>
                <a:srgbClr val="FF0000"/>
              </a:buClr>
              <a:buFont typeface="Wingdings" panose="05000000000000000000" pitchFamily="2" charset="2"/>
              <a:buChar char="§"/>
            </a:pPr>
            <a:r>
              <a:rPr lang="de-DE" sz="3600" dirty="0" smtClean="0">
                <a:latin typeface="Arial" panose="020B0604020202020204" pitchFamily="34" charset="0"/>
                <a:cs typeface="Arial" panose="020B0604020202020204" pitchFamily="34" charset="0"/>
              </a:rPr>
              <a:t>die niedrigschwellige Intervention</a:t>
            </a:r>
          </a:p>
          <a:p>
            <a:pPr>
              <a:buClr>
                <a:srgbClr val="FF0000"/>
              </a:buClr>
            </a:pPr>
            <a:r>
              <a:rPr lang="de-DE" sz="3600" dirty="0" smtClean="0">
                <a:latin typeface="Arial" panose="020B0604020202020204" pitchFamily="34" charset="0"/>
                <a:cs typeface="Arial" panose="020B0604020202020204" pitchFamily="34" charset="0"/>
              </a:rPr>
              <a:t> </a:t>
            </a:r>
            <a:endParaRPr lang="de-D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894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30778" y="571310"/>
            <a:ext cx="10323021" cy="5686051"/>
          </a:xfrm>
        </p:spPr>
        <p:txBody>
          <a:bodyPr>
            <a:normAutofit fontScale="90000"/>
          </a:bodyPr>
          <a:lstStyle/>
          <a:p>
            <a:pPr>
              <a:lnSpc>
                <a:spcPct val="100000"/>
              </a:lnSpc>
            </a:pPr>
            <a:r>
              <a:rPr lang="de-DE" sz="6700" dirty="0" smtClean="0">
                <a:latin typeface="Arial" panose="020B0604020202020204" pitchFamily="34" charset="0"/>
                <a:cs typeface="Arial" panose="020B0604020202020204" pitchFamily="34" charset="0"/>
              </a:rPr>
              <a:t>Gesichtspunkte</a:t>
            </a:r>
            <a:r>
              <a:rPr lang="de-DE" sz="4900" dirty="0" smtClean="0">
                <a:latin typeface="Arial" panose="020B0604020202020204" pitchFamily="34" charset="0"/>
                <a:cs typeface="Arial" panose="020B0604020202020204" pitchFamily="34" charset="0"/>
              </a:rPr>
              <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1. Was heißt Pluralität? </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2. Verfassungsrang der Elternmitwirkung</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3. Die Eltern von heute</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4. Selbstwirksamkeit im Ehrenamt</a:t>
            </a:r>
            <a:br>
              <a:rPr lang="de-DE" sz="4900" dirty="0" smtClean="0">
                <a:latin typeface="Arial" panose="020B0604020202020204" pitchFamily="34" charset="0"/>
                <a:cs typeface="Arial" panose="020B0604020202020204" pitchFamily="34" charset="0"/>
              </a:rPr>
            </a:br>
            <a:r>
              <a:rPr lang="de-DE" sz="4900" dirty="0" smtClean="0">
                <a:latin typeface="Arial" panose="020B0604020202020204" pitchFamily="34" charset="0"/>
                <a:cs typeface="Arial" panose="020B0604020202020204" pitchFamily="34" charset="0"/>
              </a:rPr>
              <a:t>5. Bausteine einer Mitwirkungsstrategie</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7828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8371" name="Rectangle 2"/>
          <p:cNvSpPr>
            <a:spLocks noChangeArrowheads="1"/>
          </p:cNvSpPr>
          <p:nvPr/>
        </p:nvSpPr>
        <p:spPr bwMode="auto">
          <a:xfrm>
            <a:off x="2246314" y="3455989"/>
            <a:ext cx="8097837" cy="549275"/>
          </a:xfrm>
          <a:prstGeom prst="rect">
            <a:avLst/>
          </a:prstGeom>
          <a:solidFill>
            <a:srgbClr val="008080">
              <a:alpha val="0"/>
            </a:srgbClr>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0" tIns="0" rIns="0" bIns="0"/>
          <a:lstStyle>
            <a:lvl1pPr marL="342900" indent="-342900">
              <a:spcBef>
                <a:spcPct val="20000"/>
              </a:spcBef>
              <a:buClr>
                <a:srgbClr val="C70000"/>
              </a:buClr>
              <a:buSzPct val="75000"/>
              <a:buFont typeface="Wingdings" panose="05000000000000000000" pitchFamily="2" charset="2"/>
              <a:buChar char="n"/>
              <a:defRPr sz="2800">
                <a:solidFill>
                  <a:schemeClr val="bg1"/>
                </a:solidFill>
                <a:latin typeface="Arial" panose="020B0604020202020204" pitchFamily="34" charset="0"/>
              </a:defRPr>
            </a:lvl1pPr>
            <a:lvl2pPr marL="742950" indent="-285750">
              <a:spcBef>
                <a:spcPct val="20000"/>
              </a:spcBef>
              <a:buClr>
                <a:srgbClr val="669AFE"/>
              </a:buClr>
              <a:buFont typeface="Wingdings" panose="05000000000000000000" pitchFamily="2" charset="2"/>
              <a:buChar char="è"/>
              <a:defRPr sz="2400">
                <a:solidFill>
                  <a:schemeClr val="bg1"/>
                </a:solidFill>
                <a:latin typeface="Arial" panose="020B0604020202020204" pitchFamily="34" charset="0"/>
              </a:defRPr>
            </a:lvl2pPr>
            <a:lvl3pPr marL="1143000" indent="-228600">
              <a:spcBef>
                <a:spcPct val="20000"/>
              </a:spcBef>
              <a:buSzPct val="75000"/>
              <a:buFont typeface="Wingdings" panose="05000000000000000000" pitchFamily="2" charset="2"/>
              <a:buChar char="l"/>
              <a:defRPr sz="2200">
                <a:solidFill>
                  <a:schemeClr val="bg1"/>
                </a:solidFill>
                <a:latin typeface="Arial" panose="020B0604020202020204" pitchFamily="34" charset="0"/>
              </a:defRPr>
            </a:lvl3pPr>
            <a:lvl4pPr marL="1600200" indent="-228600">
              <a:spcBef>
                <a:spcPct val="20000"/>
              </a:spcBef>
              <a:buClr>
                <a:srgbClr val="C70000"/>
              </a:buClr>
              <a:buSzPct val="75000"/>
              <a:buFont typeface="Wingdings 3" panose="05040102010807070707" pitchFamily="18" charset="2"/>
              <a:buChar char="u"/>
              <a:defRPr sz="2000">
                <a:solidFill>
                  <a:schemeClr val="bg1"/>
                </a:solidFill>
                <a:latin typeface="Arial" panose="020B0604020202020204" pitchFamily="34" charset="0"/>
              </a:defRPr>
            </a:lvl4pPr>
            <a:lvl5pPr marL="2057400" indent="-228600">
              <a:spcBef>
                <a:spcPct val="20000"/>
              </a:spcBef>
              <a:buClr>
                <a:srgbClr val="669AFE"/>
              </a:buClr>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9pPr>
          </a:lstStyle>
          <a:p>
            <a:pPr eaLnBrk="1" hangingPunct="1"/>
            <a:endParaRPr lang="de-DE" altLang="de-DE"/>
          </a:p>
        </p:txBody>
      </p:sp>
      <p:sp>
        <p:nvSpPr>
          <p:cNvPr id="58372" name="Rectangle 3"/>
          <p:cNvSpPr>
            <a:spLocks noGrp="1" noChangeArrowheads="1"/>
          </p:cNvSpPr>
          <p:nvPr>
            <p:ph type="body" idx="4294967295"/>
          </p:nvPr>
        </p:nvSpPr>
        <p:spPr>
          <a:xfrm>
            <a:off x="698415" y="519345"/>
            <a:ext cx="10628948" cy="647700"/>
          </a:xfrm>
        </p:spPr>
        <p:txBody>
          <a:bodyPr>
            <a:noAutofit/>
          </a:bodyPr>
          <a:lstStyle/>
          <a:p>
            <a:pPr eaLnBrk="1" hangingPunct="1">
              <a:buFont typeface="Wingdings" panose="05000000000000000000" pitchFamily="2" charset="2"/>
              <a:buNone/>
            </a:pPr>
            <a:r>
              <a:rPr lang="de-DE" altLang="de-DE" sz="4800" dirty="0">
                <a:solidFill>
                  <a:schemeClr val="bg1"/>
                </a:solidFill>
                <a:latin typeface="Arial" panose="020B0604020202020204" pitchFamily="34" charset="0"/>
                <a:cs typeface="Arial" panose="020B0604020202020204" pitchFamily="34" charset="0"/>
              </a:rPr>
              <a:t> </a:t>
            </a:r>
            <a:r>
              <a:rPr lang="de-DE" altLang="de-DE" sz="4000" dirty="0" smtClean="0">
                <a:latin typeface="Arial" panose="020B0604020202020204" pitchFamily="34" charset="0"/>
                <a:cs typeface="Arial" panose="020B0604020202020204" pitchFamily="34" charset="0"/>
              </a:rPr>
              <a:t>Mitwirkungsfreundliche Schule: Grundsätze</a:t>
            </a:r>
            <a:endParaRPr lang="de-DE" altLang="de-DE" sz="4000" dirty="0">
              <a:latin typeface="Arial" panose="020B0604020202020204" pitchFamily="34" charset="0"/>
              <a:cs typeface="Arial" panose="020B0604020202020204" pitchFamily="34" charset="0"/>
            </a:endParaRPr>
          </a:p>
        </p:txBody>
      </p:sp>
      <p:sp>
        <p:nvSpPr>
          <p:cNvPr id="23558" name="Rectangle 6"/>
          <p:cNvSpPr>
            <a:spLocks noChangeArrowheads="1"/>
          </p:cNvSpPr>
          <p:nvPr/>
        </p:nvSpPr>
        <p:spPr bwMode="auto">
          <a:xfrm>
            <a:off x="968188" y="1545006"/>
            <a:ext cx="10359175" cy="4777418"/>
          </a:xfrm>
          <a:prstGeom prst="rect">
            <a:avLst/>
          </a:prstGeom>
          <a:solidFill>
            <a:schemeClr val="bg1">
              <a:alpha val="0"/>
            </a:schemeClr>
          </a:solidFill>
          <a:ln>
            <a:noFill/>
          </a:ln>
          <a:extLst/>
        </p:spPr>
        <p:txBody>
          <a:bodyPr lIns="0" tIns="0" rIns="0" bIns="0"/>
          <a:lstStyle>
            <a:lvl1pPr marL="342900" indent="-342900">
              <a:spcBef>
                <a:spcPct val="20000"/>
              </a:spcBef>
              <a:buClr>
                <a:srgbClr val="C70000"/>
              </a:buClr>
              <a:buSzPct val="75000"/>
              <a:buFont typeface="Wingdings" panose="05000000000000000000" pitchFamily="2" charset="2"/>
              <a:buChar char="n"/>
              <a:defRPr sz="2800">
                <a:solidFill>
                  <a:schemeClr val="bg1"/>
                </a:solidFill>
                <a:latin typeface="Arial" panose="020B0604020202020204" pitchFamily="34" charset="0"/>
              </a:defRPr>
            </a:lvl1pPr>
            <a:lvl2pPr marL="742950" indent="-285750">
              <a:spcBef>
                <a:spcPct val="20000"/>
              </a:spcBef>
              <a:buClr>
                <a:srgbClr val="669AFE"/>
              </a:buClr>
              <a:buFont typeface="Wingdings" panose="05000000000000000000" pitchFamily="2" charset="2"/>
              <a:buChar char="è"/>
              <a:defRPr sz="2400">
                <a:solidFill>
                  <a:schemeClr val="bg1"/>
                </a:solidFill>
                <a:latin typeface="Arial" panose="020B0604020202020204" pitchFamily="34" charset="0"/>
              </a:defRPr>
            </a:lvl2pPr>
            <a:lvl3pPr marL="1143000" indent="-228600">
              <a:spcBef>
                <a:spcPct val="20000"/>
              </a:spcBef>
              <a:buSzPct val="75000"/>
              <a:buFont typeface="Wingdings" panose="05000000000000000000" pitchFamily="2" charset="2"/>
              <a:buChar char="l"/>
              <a:defRPr sz="2200">
                <a:solidFill>
                  <a:schemeClr val="bg1"/>
                </a:solidFill>
                <a:latin typeface="Arial" panose="020B0604020202020204" pitchFamily="34" charset="0"/>
              </a:defRPr>
            </a:lvl3pPr>
            <a:lvl4pPr marL="1600200" indent="-228600">
              <a:spcBef>
                <a:spcPct val="20000"/>
              </a:spcBef>
              <a:buClr>
                <a:srgbClr val="C70000"/>
              </a:buClr>
              <a:buSzPct val="75000"/>
              <a:buFont typeface="Wingdings 3" panose="05040102010807070707" pitchFamily="18" charset="2"/>
              <a:buChar char="u"/>
              <a:defRPr sz="2000">
                <a:solidFill>
                  <a:schemeClr val="bg1"/>
                </a:solidFill>
                <a:latin typeface="Arial" panose="020B0604020202020204" pitchFamily="34" charset="0"/>
              </a:defRPr>
            </a:lvl4pPr>
            <a:lvl5pPr marL="2057400" indent="-228600">
              <a:spcBef>
                <a:spcPct val="20000"/>
              </a:spcBef>
              <a:buClr>
                <a:srgbClr val="669AFE"/>
              </a:buClr>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9pPr>
          </a:lstStyle>
          <a:p>
            <a:pPr marL="514350" indent="-514350" eaLnBrk="1" hangingPunct="1">
              <a:buClr>
                <a:srgbClr val="C00000"/>
              </a:buClr>
              <a:buSzPct val="100000"/>
              <a:buFont typeface="+mj-lt"/>
              <a:buAutoNum type="arabicPeriod"/>
              <a:defRPr/>
            </a:pPr>
            <a:r>
              <a:rPr lang="de-DE" altLang="de-DE" sz="3200" dirty="0" smtClean="0">
                <a:solidFill>
                  <a:schemeClr val="tx1"/>
                </a:solidFill>
              </a:rPr>
              <a:t>Eltern sind Rechtssubjekte </a:t>
            </a:r>
            <a:r>
              <a:rPr lang="de-DE" altLang="de-DE" sz="3200" i="1" dirty="0" smtClean="0">
                <a:solidFill>
                  <a:schemeClr val="tx1"/>
                </a:solidFill>
              </a:rPr>
              <a:t>und</a:t>
            </a:r>
            <a:r>
              <a:rPr lang="de-DE" altLang="de-DE" sz="3200" dirty="0" smtClean="0">
                <a:solidFill>
                  <a:schemeClr val="tx1"/>
                </a:solidFill>
              </a:rPr>
              <a:t> Erziehungspartner.</a:t>
            </a:r>
          </a:p>
          <a:p>
            <a:pPr marL="514350" indent="-514350" eaLnBrk="1" hangingPunct="1">
              <a:buClr>
                <a:srgbClr val="C00000"/>
              </a:buClr>
              <a:buSzPct val="100000"/>
              <a:buFont typeface="+mj-lt"/>
              <a:buAutoNum type="arabicPeriod"/>
              <a:defRPr/>
            </a:pPr>
            <a:r>
              <a:rPr lang="de-DE" altLang="de-DE" sz="3200" dirty="0" smtClean="0">
                <a:solidFill>
                  <a:schemeClr val="tx1"/>
                </a:solidFill>
              </a:rPr>
              <a:t>Ihr Rat wird geschätzt, ihr Engagement gefördert. </a:t>
            </a:r>
          </a:p>
          <a:p>
            <a:pPr marL="514350" indent="-514350" eaLnBrk="1" hangingPunct="1">
              <a:buClr>
                <a:srgbClr val="C00000"/>
              </a:buClr>
              <a:buSzPct val="100000"/>
              <a:buFont typeface="+mj-lt"/>
              <a:buAutoNum type="arabicPeriod"/>
              <a:defRPr/>
            </a:pPr>
            <a:r>
              <a:rPr lang="de-DE" altLang="de-DE" sz="3200" dirty="0" smtClean="0">
                <a:solidFill>
                  <a:schemeClr val="tx1"/>
                </a:solidFill>
              </a:rPr>
              <a:t>Sie werden an wesentlichen Entscheidungen beteiligt.</a:t>
            </a:r>
          </a:p>
          <a:p>
            <a:pPr marL="514350" indent="-514350" eaLnBrk="1" hangingPunct="1">
              <a:buClr>
                <a:srgbClr val="C00000"/>
              </a:buClr>
              <a:buSzPct val="100000"/>
              <a:buFont typeface="+mj-lt"/>
              <a:buAutoNum type="arabicPeriod"/>
              <a:defRPr/>
            </a:pPr>
            <a:r>
              <a:rPr lang="de-DE" altLang="de-DE" sz="3200" dirty="0" smtClean="0">
                <a:solidFill>
                  <a:schemeClr val="tx1"/>
                </a:solidFill>
              </a:rPr>
              <a:t>Nachteile bei der Partizipation werden ausgeglichen.</a:t>
            </a:r>
          </a:p>
          <a:p>
            <a:pPr marL="514350" indent="-514350" eaLnBrk="1" hangingPunct="1">
              <a:buClr>
                <a:srgbClr val="C00000"/>
              </a:buClr>
              <a:buSzPct val="100000"/>
              <a:buFont typeface="+mj-lt"/>
              <a:buAutoNum type="arabicPeriod"/>
              <a:defRPr/>
            </a:pPr>
            <a:r>
              <a:rPr lang="de-DE" altLang="de-DE" sz="3200" dirty="0" smtClean="0">
                <a:solidFill>
                  <a:schemeClr val="tx1"/>
                </a:solidFill>
              </a:rPr>
              <a:t>Kooperation mit den Eltern ist Programm. </a:t>
            </a:r>
          </a:p>
          <a:p>
            <a:pPr marL="514350" indent="-514350" eaLnBrk="1" hangingPunct="1">
              <a:buClr>
                <a:srgbClr val="C00000"/>
              </a:buClr>
              <a:buSzPct val="100000"/>
              <a:buFont typeface="+mj-lt"/>
              <a:buAutoNum type="arabicPeriod"/>
              <a:defRPr/>
            </a:pPr>
            <a:r>
              <a:rPr lang="de-DE" altLang="de-DE" sz="3200" dirty="0" smtClean="0">
                <a:solidFill>
                  <a:schemeClr val="tx1"/>
                </a:solidFill>
              </a:rPr>
              <a:t>Die Steigerung des Elternengagements ist Leitungsziel und wird jährlich evaluiert. </a:t>
            </a:r>
          </a:p>
          <a:p>
            <a:pPr marL="514350" indent="-514350" eaLnBrk="1" hangingPunct="1">
              <a:buClr>
                <a:srgbClr val="C00000"/>
              </a:buClr>
              <a:buSzPct val="100000"/>
              <a:buFont typeface="+mj-lt"/>
              <a:buAutoNum type="arabicPeriod"/>
              <a:defRPr/>
            </a:pPr>
            <a:r>
              <a:rPr lang="de-DE" altLang="de-DE" sz="3200" dirty="0" smtClean="0">
                <a:solidFill>
                  <a:schemeClr val="tx1"/>
                </a:solidFill>
              </a:rPr>
              <a:t>Die Schule ist ein Ort der soziokulturellen Inklusion.</a:t>
            </a:r>
            <a:endParaRPr lang="de-DE" altLang="de-DE" sz="3200" dirty="0" smtClean="0"/>
          </a:p>
          <a:p>
            <a:pPr marL="514350" indent="-514350" eaLnBrk="1" hangingPunct="1">
              <a:buClr>
                <a:schemeClr val="bg1"/>
              </a:buClr>
              <a:buAutoNum type="arabicPeriod"/>
              <a:defRPr/>
            </a:pPr>
            <a:endParaRPr lang="de-DE" altLang="de-DE" dirty="0"/>
          </a:p>
        </p:txBody>
      </p:sp>
    </p:spTree>
    <p:extLst>
      <p:ext uri="{BB962C8B-B14F-4D97-AF65-F5344CB8AC3E}">
        <p14:creationId xmlns:p14="http://schemas.microsoft.com/office/powerpoint/2010/main" val="32652018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54275" name="Rectangle 3"/>
          <p:cNvSpPr>
            <a:spLocks noGrp="1" noChangeArrowheads="1"/>
          </p:cNvSpPr>
          <p:nvPr>
            <p:ph type="body" idx="4294967295"/>
          </p:nvPr>
        </p:nvSpPr>
        <p:spPr>
          <a:xfrm>
            <a:off x="958192" y="1367150"/>
            <a:ext cx="10127540" cy="4276334"/>
          </a:xfrm>
        </p:spPr>
        <p:txBody>
          <a:bodyPr>
            <a:noAutofit/>
          </a:bodyPr>
          <a:lstStyle/>
          <a:p>
            <a:pPr algn="ctr" eaLnBrk="1" hangingPunct="1">
              <a:buFont typeface="Wingdings" panose="05000000000000000000" pitchFamily="2" charset="2"/>
              <a:buNone/>
            </a:pPr>
            <a:r>
              <a:rPr lang="de-DE" altLang="de-DE" sz="4000" dirty="0" smtClean="0">
                <a:solidFill>
                  <a:schemeClr val="bg1"/>
                </a:solidFill>
                <a:latin typeface="Arial" panose="020B0604020202020204" pitchFamily="34" charset="0"/>
                <a:cs typeface="Arial" panose="020B0604020202020204" pitchFamily="34" charset="0"/>
              </a:rPr>
              <a:t>Demokratiepädagogische Schulentwicklung </a:t>
            </a:r>
          </a:p>
          <a:p>
            <a:pPr algn="ctr" eaLnBrk="1" hangingPunct="1">
              <a:buFont typeface="Wingdings" panose="05000000000000000000" pitchFamily="2" charset="2"/>
              <a:buNone/>
            </a:pPr>
            <a:r>
              <a:rPr lang="de-DE" altLang="de-DE" sz="4000" dirty="0">
                <a:solidFill>
                  <a:schemeClr val="bg1"/>
                </a:solidFill>
                <a:latin typeface="Arial" panose="020B0604020202020204" pitchFamily="34" charset="0"/>
                <a:cs typeface="Arial" panose="020B0604020202020204" pitchFamily="34" charset="0"/>
              </a:rPr>
              <a:t>s</a:t>
            </a:r>
            <a:r>
              <a:rPr lang="de-DE" altLang="de-DE" sz="4000" dirty="0" smtClean="0">
                <a:solidFill>
                  <a:schemeClr val="bg1"/>
                </a:solidFill>
                <a:latin typeface="Arial" panose="020B0604020202020204" pitchFamily="34" charset="0"/>
                <a:cs typeface="Arial" panose="020B0604020202020204" pitchFamily="34" charset="0"/>
              </a:rPr>
              <a:t>tützt sich auf einen Konsens aller </a:t>
            </a:r>
          </a:p>
          <a:p>
            <a:pPr algn="ctr" eaLnBrk="1" hangingPunct="1">
              <a:buFont typeface="Wingdings" panose="05000000000000000000" pitchFamily="2" charset="2"/>
              <a:buNone/>
            </a:pPr>
            <a:r>
              <a:rPr lang="de-DE" altLang="de-DE" sz="4000" dirty="0" smtClean="0">
                <a:solidFill>
                  <a:schemeClr val="bg1"/>
                </a:solidFill>
                <a:latin typeface="Arial" panose="020B0604020202020204" pitchFamily="34" charset="0"/>
                <a:cs typeface="Arial" panose="020B0604020202020204" pitchFamily="34" charset="0"/>
              </a:rPr>
              <a:t>Beteiligten, der in einem Leitbild festgelegt </a:t>
            </a:r>
          </a:p>
          <a:p>
            <a:pPr algn="ctr" eaLnBrk="1" hangingPunct="1">
              <a:buFont typeface="Wingdings" panose="05000000000000000000" pitchFamily="2" charset="2"/>
              <a:buNone/>
            </a:pPr>
            <a:r>
              <a:rPr lang="de-DE" altLang="de-DE" sz="4000" dirty="0" smtClean="0">
                <a:solidFill>
                  <a:schemeClr val="bg1"/>
                </a:solidFill>
                <a:latin typeface="Arial" panose="020B0604020202020204" pitchFamily="34" charset="0"/>
                <a:cs typeface="Arial" panose="020B0604020202020204" pitchFamily="34" charset="0"/>
              </a:rPr>
              <a:t>ist, aus dessen Werten sich Regeln </a:t>
            </a:r>
          </a:p>
          <a:p>
            <a:pPr algn="ctr" eaLnBrk="1" hangingPunct="1">
              <a:buFont typeface="Wingdings" panose="05000000000000000000" pitchFamily="2" charset="2"/>
              <a:buNone/>
            </a:pPr>
            <a:r>
              <a:rPr lang="de-DE" altLang="de-DE" sz="4000" dirty="0" smtClean="0">
                <a:solidFill>
                  <a:schemeClr val="bg1"/>
                </a:solidFill>
                <a:latin typeface="Arial" panose="020B0604020202020204" pitchFamily="34" charset="0"/>
                <a:cs typeface="Arial" panose="020B0604020202020204" pitchFamily="34" charset="0"/>
              </a:rPr>
              <a:t>ableiten, deren Einhaltung durch </a:t>
            </a:r>
          </a:p>
          <a:p>
            <a:pPr algn="ctr" eaLnBrk="1" hangingPunct="1">
              <a:buFont typeface="Wingdings" panose="05000000000000000000" pitchFamily="2" charset="2"/>
              <a:buNone/>
            </a:pPr>
            <a:r>
              <a:rPr lang="de-DE" altLang="de-DE" sz="4000" dirty="0" smtClean="0">
                <a:solidFill>
                  <a:schemeClr val="bg1"/>
                </a:solidFill>
                <a:latin typeface="Arial" panose="020B0604020202020204" pitchFamily="34" charset="0"/>
                <a:cs typeface="Arial" panose="020B0604020202020204" pitchFamily="34" charset="0"/>
              </a:rPr>
              <a:t>transparente Verfahren gewährleistet wird.   </a:t>
            </a:r>
            <a:r>
              <a:rPr lang="de-DE" altLang="de-DE" sz="3600" dirty="0" smtClean="0">
                <a:solidFill>
                  <a:schemeClr val="bg1"/>
                </a:solidFill>
                <a:latin typeface="Arial" panose="020B0604020202020204" pitchFamily="34" charset="0"/>
                <a:cs typeface="Arial" panose="020B0604020202020204" pitchFamily="34" charset="0"/>
              </a:rPr>
              <a:t> </a:t>
            </a:r>
          </a:p>
          <a:p>
            <a:pPr marL="0" indent="0" eaLnBrk="1" hangingPunct="1">
              <a:buClr>
                <a:srgbClr val="FF0000"/>
              </a:buClr>
              <a:buNone/>
            </a:pPr>
            <a:endParaRPr lang="de-DE" altLang="de-DE" sz="4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113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smtClean="0"/>
              <a:t>LI-F Referat Gesellschaft   </a:t>
            </a:r>
            <a:endParaRPr lang="de-DE" sz="1400">
              <a:solidFill>
                <a:schemeClr val="tx1"/>
              </a:solidFill>
              <a:latin typeface="Times" pitchFamily="18" charset="0"/>
            </a:endParaRPr>
          </a:p>
        </p:txBody>
      </p:sp>
      <p:sp>
        <p:nvSpPr>
          <p:cNvPr id="60419" name="Rechteck 2"/>
          <p:cNvSpPr>
            <a:spLocks noChangeArrowheads="1"/>
          </p:cNvSpPr>
          <p:nvPr/>
        </p:nvSpPr>
        <p:spPr bwMode="auto">
          <a:xfrm>
            <a:off x="0" y="1"/>
            <a:ext cx="12192000" cy="6958013"/>
          </a:xfrm>
          <a:prstGeom prst="rect">
            <a:avLst/>
          </a:prstGeom>
          <a:solidFill>
            <a:srgbClr val="003300"/>
          </a:solidFill>
          <a:ln w="9525" algn="ctr">
            <a:solidFill>
              <a:schemeClr val="tx1"/>
            </a:solidFill>
            <a:round/>
            <a:headEnd/>
            <a:tailEnd/>
          </a:ln>
        </p:spPr>
        <p:txBody>
          <a:bodyPr/>
          <a:lstStyle>
            <a:lvl1pPr>
              <a:spcBef>
                <a:spcPct val="20000"/>
              </a:spcBef>
              <a:buClr>
                <a:srgbClr val="C70000"/>
              </a:buClr>
              <a:buSzPct val="75000"/>
              <a:buFont typeface="Wingdings" panose="05000000000000000000" pitchFamily="2" charset="2"/>
              <a:buChar char="n"/>
              <a:defRPr sz="2800">
                <a:solidFill>
                  <a:schemeClr val="bg1"/>
                </a:solidFill>
                <a:latin typeface="Arial" panose="020B0604020202020204" pitchFamily="34" charset="0"/>
              </a:defRPr>
            </a:lvl1pPr>
            <a:lvl2pPr marL="742950" indent="-285750">
              <a:spcBef>
                <a:spcPct val="20000"/>
              </a:spcBef>
              <a:buClr>
                <a:srgbClr val="669AFE"/>
              </a:buClr>
              <a:buFont typeface="Wingdings" panose="05000000000000000000" pitchFamily="2" charset="2"/>
              <a:buChar char="è"/>
              <a:defRPr sz="2400">
                <a:solidFill>
                  <a:schemeClr val="bg1"/>
                </a:solidFill>
                <a:latin typeface="Arial" panose="020B0604020202020204" pitchFamily="34" charset="0"/>
              </a:defRPr>
            </a:lvl2pPr>
            <a:lvl3pPr marL="1143000" indent="-228600">
              <a:spcBef>
                <a:spcPct val="20000"/>
              </a:spcBef>
              <a:buSzPct val="75000"/>
              <a:buFont typeface="Wingdings" panose="05000000000000000000" pitchFamily="2" charset="2"/>
              <a:buChar char="l"/>
              <a:defRPr sz="2200">
                <a:solidFill>
                  <a:schemeClr val="bg1"/>
                </a:solidFill>
                <a:latin typeface="Arial" panose="020B0604020202020204" pitchFamily="34" charset="0"/>
              </a:defRPr>
            </a:lvl3pPr>
            <a:lvl4pPr marL="1600200" indent="-228600">
              <a:spcBef>
                <a:spcPct val="20000"/>
              </a:spcBef>
              <a:buClr>
                <a:srgbClr val="C70000"/>
              </a:buClr>
              <a:buSzPct val="75000"/>
              <a:buFont typeface="Wingdings 3" panose="05040102010807070707" pitchFamily="18" charset="2"/>
              <a:buChar char="u"/>
              <a:defRPr sz="2000">
                <a:solidFill>
                  <a:schemeClr val="bg1"/>
                </a:solidFill>
                <a:latin typeface="Arial" panose="020B0604020202020204" pitchFamily="34" charset="0"/>
              </a:defRPr>
            </a:lvl4pPr>
            <a:lvl5pPr marL="2057400" indent="-228600">
              <a:spcBef>
                <a:spcPct val="20000"/>
              </a:spcBef>
              <a:buClr>
                <a:srgbClr val="669AFE"/>
              </a:buClr>
              <a:buChar char="»"/>
              <a:defRPr sz="2000">
                <a:solidFill>
                  <a:schemeClr val="bg1"/>
                </a:solidFill>
                <a:latin typeface="Arial" panose="020B0604020202020204" pitchFamily="34" charset="0"/>
              </a:defRPr>
            </a:lvl5pPr>
            <a:lvl6pPr marL="25146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6pPr>
            <a:lvl7pPr marL="29718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7pPr>
            <a:lvl8pPr marL="34290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8pPr>
            <a:lvl9pPr marL="3886200" indent="-228600" eaLnBrk="0" fontAlgn="base" hangingPunct="0">
              <a:spcBef>
                <a:spcPct val="20000"/>
              </a:spcBef>
              <a:spcAft>
                <a:spcPct val="0"/>
              </a:spcAft>
              <a:buClr>
                <a:srgbClr val="669AFE"/>
              </a:buClr>
              <a:buChar char="»"/>
              <a:defRPr sz="2000">
                <a:solidFill>
                  <a:schemeClr val="bg1"/>
                </a:solidFill>
                <a:latin typeface="Arial" panose="020B0604020202020204" pitchFamily="34" charset="0"/>
              </a:defRPr>
            </a:lvl9pPr>
          </a:lstStyle>
          <a:p>
            <a:pPr>
              <a:spcBef>
                <a:spcPct val="0"/>
              </a:spcBef>
              <a:buClrTx/>
              <a:buSzTx/>
              <a:buFontTx/>
              <a:buNone/>
            </a:pPr>
            <a:endParaRPr lang="de-DE" altLang="de-DE" sz="2400">
              <a:solidFill>
                <a:schemeClr val="tx1"/>
              </a:solidFill>
              <a:latin typeface="Times" panose="02020603050405020304" pitchFamily="18" charset="0"/>
            </a:endParaRPr>
          </a:p>
        </p:txBody>
      </p:sp>
      <p:sp>
        <p:nvSpPr>
          <p:cNvPr id="60420" name="Inhaltsplatzhalter 2"/>
          <p:cNvSpPr>
            <a:spLocks noGrp="1"/>
          </p:cNvSpPr>
          <p:nvPr>
            <p:ph idx="1"/>
          </p:nvPr>
        </p:nvSpPr>
        <p:spPr>
          <a:xfrm>
            <a:off x="2855914" y="1412875"/>
            <a:ext cx="6986587" cy="4103688"/>
          </a:xfrm>
        </p:spPr>
        <p:txBody>
          <a:bodyPr>
            <a:normAutofit fontScale="92500" lnSpcReduction="20000"/>
          </a:bodyPr>
          <a:lstStyle/>
          <a:p>
            <a:pPr algn="r">
              <a:buFont typeface="Wingdings" panose="05000000000000000000" pitchFamily="2" charset="2"/>
              <a:buNone/>
            </a:pPr>
            <a:r>
              <a:rPr lang="de-DE" altLang="de-DE" sz="4400" dirty="0">
                <a:solidFill>
                  <a:schemeClr val="bg1"/>
                </a:solidFill>
                <a:latin typeface="Arial" panose="020B0604020202020204" pitchFamily="34" charset="0"/>
                <a:cs typeface="Arial" panose="020B0604020202020204" pitchFamily="34" charset="0"/>
              </a:rPr>
              <a:t>Kontakt</a:t>
            </a:r>
            <a:r>
              <a:rPr lang="de-DE" altLang="de-DE" sz="4400" dirty="0" smtClean="0">
                <a:solidFill>
                  <a:schemeClr val="bg1"/>
                </a:solidFill>
                <a:latin typeface="Arial" panose="020B0604020202020204" pitchFamily="34" charset="0"/>
                <a:cs typeface="Arial" panose="020B0604020202020204" pitchFamily="34" charset="0"/>
              </a:rPr>
              <a:t>:</a:t>
            </a:r>
          </a:p>
          <a:p>
            <a:pPr algn="r">
              <a:buFont typeface="Wingdings" panose="05000000000000000000" pitchFamily="2" charset="2"/>
              <a:buNone/>
            </a:pPr>
            <a:endParaRPr lang="de-DE" altLang="de-DE" sz="4400" dirty="0">
              <a:solidFill>
                <a:schemeClr val="bg1"/>
              </a:solidFill>
              <a:latin typeface="Arial" panose="020B0604020202020204" pitchFamily="34" charset="0"/>
              <a:cs typeface="Arial" panose="020B0604020202020204" pitchFamily="34" charset="0"/>
            </a:endParaRPr>
          </a:p>
          <a:p>
            <a:pPr algn="r">
              <a:buFont typeface="Wingdings" panose="05000000000000000000" pitchFamily="2" charset="2"/>
              <a:buNone/>
            </a:pPr>
            <a:r>
              <a:rPr lang="de-DE" altLang="de-DE" sz="4400" dirty="0">
                <a:solidFill>
                  <a:schemeClr val="bg1"/>
                </a:solidFill>
                <a:latin typeface="Arial" panose="020B0604020202020204" pitchFamily="34" charset="0"/>
                <a:cs typeface="Arial" panose="020B0604020202020204" pitchFamily="34" charset="0"/>
              </a:rPr>
              <a:t>Kurt Edler</a:t>
            </a:r>
          </a:p>
          <a:p>
            <a:pPr algn="r">
              <a:buFont typeface="Wingdings" panose="05000000000000000000" pitchFamily="2" charset="2"/>
              <a:buNone/>
            </a:pPr>
            <a:r>
              <a:rPr lang="de-DE" altLang="de-DE" sz="4400" dirty="0">
                <a:solidFill>
                  <a:schemeClr val="bg1"/>
                </a:solidFill>
                <a:latin typeface="Arial" panose="020B0604020202020204" pitchFamily="34" charset="0"/>
                <a:cs typeface="Arial" panose="020B0604020202020204" pitchFamily="34" charset="0"/>
              </a:rPr>
              <a:t>kurt@edlerhh.de</a:t>
            </a:r>
          </a:p>
          <a:p>
            <a:pPr algn="r">
              <a:buFont typeface="Wingdings" panose="05000000000000000000" pitchFamily="2" charset="2"/>
              <a:buNone/>
            </a:pPr>
            <a:r>
              <a:rPr lang="de-DE" altLang="de-DE" sz="4400" dirty="0">
                <a:solidFill>
                  <a:schemeClr val="bg1"/>
                </a:solidFill>
                <a:latin typeface="Arial" panose="020B0604020202020204" pitchFamily="34" charset="0"/>
                <a:cs typeface="Arial" panose="020B0604020202020204" pitchFamily="34" charset="0"/>
              </a:rPr>
              <a:t>040 39 72 65</a:t>
            </a:r>
          </a:p>
          <a:p>
            <a:pPr algn="r">
              <a:buFont typeface="Wingdings" panose="05000000000000000000" pitchFamily="2" charset="2"/>
              <a:buNone/>
            </a:pPr>
            <a:r>
              <a:rPr lang="de-DE" altLang="de-DE" sz="4400" dirty="0" smtClean="0">
                <a:solidFill>
                  <a:schemeClr val="bg1"/>
                </a:solidFill>
                <a:latin typeface="Arial" panose="020B0604020202020204" pitchFamily="34" charset="0"/>
                <a:cs typeface="Arial" panose="020B0604020202020204" pitchFamily="34" charset="0"/>
              </a:rPr>
              <a:t>www.edlerhh.de</a:t>
            </a:r>
          </a:p>
          <a:p>
            <a:pPr algn="r">
              <a:buFont typeface="Wingdings" panose="05000000000000000000" pitchFamily="2" charset="2"/>
              <a:buNone/>
            </a:pPr>
            <a:r>
              <a:rPr lang="de-DE" altLang="de-DE" sz="4400" dirty="0" smtClean="0">
                <a:solidFill>
                  <a:schemeClr val="bg1"/>
                </a:solidFill>
                <a:latin typeface="Arial" panose="020B0604020202020204" pitchFamily="34" charset="0"/>
                <a:cs typeface="Arial" panose="020B0604020202020204" pitchFamily="34" charset="0"/>
              </a:rPr>
              <a:t>www.degede.de</a:t>
            </a:r>
            <a:endParaRPr lang="de-DE" altLang="de-DE" sz="4400" dirty="0">
              <a:solidFill>
                <a:schemeClr val="bg1"/>
              </a:solidFill>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617" y="1219197"/>
            <a:ext cx="3216728" cy="4288971"/>
          </a:xfrm>
          <a:prstGeom prst="rect">
            <a:avLst/>
          </a:prstGeom>
        </p:spPr>
      </p:pic>
    </p:spTree>
    <p:extLst>
      <p:ext uri="{BB962C8B-B14F-4D97-AF65-F5344CB8AC3E}">
        <p14:creationId xmlns:p14="http://schemas.microsoft.com/office/powerpoint/2010/main" val="3651135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77683" y="1187609"/>
            <a:ext cx="3645430" cy="4020869"/>
          </a:xfrm>
          <a:solidFill>
            <a:schemeClr val="bg1"/>
          </a:solidFill>
          <a:ln w="28575">
            <a:solidFill>
              <a:schemeClr val="tx1"/>
            </a:solidFill>
          </a:ln>
        </p:spPr>
        <p:txBody>
          <a:bodyPr>
            <a:normAutofit/>
          </a:bodyPr>
          <a:lstStyle/>
          <a:p>
            <a:pPr algn="ctr"/>
            <a:r>
              <a:rPr lang="de-DE" sz="4800" dirty="0" smtClean="0">
                <a:latin typeface="Arial" panose="020B0604020202020204" pitchFamily="34" charset="0"/>
                <a:cs typeface="Arial" panose="020B0604020202020204" pitchFamily="34" charset="0"/>
              </a:rPr>
              <a:t>Aspekte der Pluralität</a:t>
            </a:r>
            <a:endParaRPr lang="de-DE" sz="4800" dirty="0">
              <a:latin typeface="Arial" panose="020B0604020202020204" pitchFamily="34" charset="0"/>
              <a:cs typeface="Arial" panose="020B0604020202020204" pitchFamily="34" charset="0"/>
            </a:endParaRPr>
          </a:p>
        </p:txBody>
      </p:sp>
      <p:sp>
        <p:nvSpPr>
          <p:cNvPr id="3" name="Titel 1"/>
          <p:cNvSpPr txBox="1">
            <a:spLocks/>
          </p:cNvSpPr>
          <p:nvPr/>
        </p:nvSpPr>
        <p:spPr>
          <a:xfrm>
            <a:off x="5562599" y="390525"/>
            <a:ext cx="6197991" cy="1049069"/>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smtClean="0">
                <a:latin typeface="Arial" panose="020B0604020202020204" pitchFamily="34" charset="0"/>
                <a:cs typeface="Arial" panose="020B0604020202020204" pitchFamily="34" charset="0"/>
              </a:rPr>
              <a:t>Meinungspluralismus</a:t>
            </a:r>
            <a:endParaRPr lang="de-DE" sz="4000" dirty="0">
              <a:latin typeface="Arial" panose="020B0604020202020204" pitchFamily="34" charset="0"/>
              <a:cs typeface="Arial" panose="020B0604020202020204" pitchFamily="34" charset="0"/>
            </a:endParaRPr>
          </a:p>
        </p:txBody>
      </p:sp>
      <p:sp>
        <p:nvSpPr>
          <p:cNvPr id="4" name="Titel 1"/>
          <p:cNvSpPr txBox="1">
            <a:spLocks/>
          </p:cNvSpPr>
          <p:nvPr/>
        </p:nvSpPr>
        <p:spPr>
          <a:xfrm>
            <a:off x="5587999" y="1812925"/>
            <a:ext cx="6197991" cy="1049069"/>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smtClean="0">
                <a:latin typeface="Arial" panose="020B0604020202020204" pitchFamily="34" charset="0"/>
                <a:cs typeface="Arial" panose="020B0604020202020204" pitchFamily="34" charset="0"/>
              </a:rPr>
              <a:t>Kulturelle Diversität</a:t>
            </a:r>
            <a:endParaRPr lang="de-DE" sz="4000" dirty="0">
              <a:latin typeface="Arial" panose="020B0604020202020204" pitchFamily="34" charset="0"/>
              <a:cs typeface="Arial" panose="020B0604020202020204" pitchFamily="34" charset="0"/>
            </a:endParaRPr>
          </a:p>
        </p:txBody>
      </p:sp>
      <p:sp>
        <p:nvSpPr>
          <p:cNvPr id="5" name="Titel 1"/>
          <p:cNvSpPr txBox="1">
            <a:spLocks/>
          </p:cNvSpPr>
          <p:nvPr/>
        </p:nvSpPr>
        <p:spPr>
          <a:xfrm>
            <a:off x="5587999" y="3336925"/>
            <a:ext cx="6197991" cy="1049069"/>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smtClean="0">
                <a:latin typeface="Arial" panose="020B0604020202020204" pitchFamily="34" charset="0"/>
                <a:cs typeface="Arial" panose="020B0604020202020204" pitchFamily="34" charset="0"/>
              </a:rPr>
              <a:t>Rollen-Blickwinkel</a:t>
            </a:r>
            <a:endParaRPr lang="de-DE" sz="4000" dirty="0">
              <a:latin typeface="Arial" panose="020B0604020202020204" pitchFamily="34" charset="0"/>
              <a:cs typeface="Arial" panose="020B0604020202020204" pitchFamily="34" charset="0"/>
            </a:endParaRPr>
          </a:p>
        </p:txBody>
      </p:sp>
      <p:sp>
        <p:nvSpPr>
          <p:cNvPr id="6" name="Titel 1"/>
          <p:cNvSpPr txBox="1">
            <a:spLocks/>
          </p:cNvSpPr>
          <p:nvPr/>
        </p:nvSpPr>
        <p:spPr>
          <a:xfrm>
            <a:off x="5587999" y="4860925"/>
            <a:ext cx="6197991" cy="1049069"/>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smtClean="0">
                <a:latin typeface="Arial" panose="020B0604020202020204" pitchFamily="34" charset="0"/>
                <a:cs typeface="Arial" panose="020B0604020202020204" pitchFamily="34" charset="0"/>
              </a:rPr>
              <a:t>Kommunikativer Zugang</a:t>
            </a:r>
            <a:endParaRPr lang="de-DE"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8508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ChangeArrowheads="1"/>
          </p:cNvSpPr>
          <p:nvPr/>
        </p:nvSpPr>
        <p:spPr bwMode="auto">
          <a:xfrm>
            <a:off x="55564" y="33866"/>
            <a:ext cx="12136436" cy="6858001"/>
          </a:xfrm>
          <a:prstGeom prst="rect">
            <a:avLst/>
          </a:prstGeom>
          <a:solidFill>
            <a:schemeClr val="bg1">
              <a:lumMod val="65000"/>
            </a:schemeClr>
          </a:solidFill>
          <a:ln w="9525">
            <a:solidFill>
              <a:schemeClr val="tx1"/>
            </a:solidFill>
            <a:miter lim="800000"/>
            <a:headEnd/>
            <a:tailEnd/>
          </a:ln>
        </p:spPr>
        <p:txBody>
          <a:bodyPr wrap="none" anchor="ctr"/>
          <a:lstStyle/>
          <a:p>
            <a:pPr>
              <a:defRPr/>
            </a:pPr>
            <a:endParaRPr lang="de-DE"/>
          </a:p>
        </p:txBody>
      </p:sp>
      <mc:AlternateContent xmlns:mc="http://schemas.openxmlformats.org/markup-compatibility/2006" xmlns:p14="http://schemas.microsoft.com/office/powerpoint/2010/main">
        <mc:Choice Requires="p14">
          <p:contentPart p14:bwMode="auto" r:id="rId3">
            <p14:nvContentPartPr>
              <p14:cNvPr id="2050" name="Ink 23"/>
              <p14:cNvContentPartPr>
                <a14:cpLocks xmlns:a14="http://schemas.microsoft.com/office/drawing/2010/main" noRot="1" noChangeAspect="1" noEditPoints="1" noChangeArrowheads="1" noChangeShapeType="1"/>
              </p14:cNvContentPartPr>
              <p14:nvPr/>
            </p14:nvContentPartPr>
            <p14:xfrm>
              <a:off x="6178550" y="2346325"/>
              <a:ext cx="920750" cy="590550"/>
            </p14:xfrm>
          </p:contentPart>
        </mc:Choice>
        <mc:Fallback xmlns="">
          <p:pic>
            <p:nvPicPr>
              <p:cNvPr id="2050" name="Ink 23"/>
              <p:cNvPicPr>
                <a:picLocks noRot="1" noChangeAspect="1" noEditPoints="1" noChangeArrowheads="1" noChangeShapeType="1"/>
              </p:cNvPicPr>
              <p:nvPr/>
            </p:nvPicPr>
            <p:blipFill>
              <a:blip r:embed="rId4"/>
              <a:stretch>
                <a:fillRect/>
              </a:stretch>
            </p:blipFill>
            <p:spPr>
              <a:xfrm>
                <a:off x="6146142" y="2303834"/>
                <a:ext cx="995649" cy="664369"/>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051" name="Ink 24"/>
              <p14:cNvContentPartPr>
                <a14:cpLocks xmlns:a14="http://schemas.microsoft.com/office/drawing/2010/main" noRot="1" noChangeAspect="1" noEditPoints="1" noChangeArrowheads="1" noChangeShapeType="1"/>
              </p14:cNvContentPartPr>
              <p14:nvPr/>
            </p14:nvContentPartPr>
            <p14:xfrm>
              <a:off x="7161214" y="1892300"/>
              <a:ext cx="20637" cy="427038"/>
            </p14:xfrm>
          </p:contentPart>
        </mc:Choice>
        <mc:Fallback xmlns="">
          <p:pic>
            <p:nvPicPr>
              <p:cNvPr id="2051" name="Ink 24"/>
              <p:cNvPicPr>
                <a:picLocks noRot="1" noChangeAspect="1" noEditPoints="1" noChangeArrowheads="1" noChangeShapeType="1"/>
              </p:cNvPicPr>
              <p:nvPr/>
            </p:nvPicPr>
            <p:blipFill>
              <a:blip r:embed="rId6"/>
              <a:stretch>
                <a:fillRect/>
              </a:stretch>
            </p:blipFill>
            <p:spPr>
              <a:xfrm>
                <a:off x="7129734" y="1859174"/>
                <a:ext cx="78700" cy="470246"/>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052" name="Ink 25"/>
              <p14:cNvContentPartPr>
                <a14:cpLocks xmlns:a14="http://schemas.microsoft.com/office/drawing/2010/main" noRot="1" noChangeAspect="1" noEditPoints="1" noChangeArrowheads="1" noChangeShapeType="1"/>
              </p14:cNvContentPartPr>
              <p14:nvPr/>
            </p14:nvContentPartPr>
            <p14:xfrm>
              <a:off x="7158038" y="2373314"/>
              <a:ext cx="6350" cy="9525"/>
            </p14:xfrm>
          </p:contentPart>
        </mc:Choice>
        <mc:Fallback xmlns="">
          <p:pic>
            <p:nvPicPr>
              <p:cNvPr id="2052" name="Ink 25"/>
              <p:cNvPicPr>
                <a:picLocks noRot="1" noChangeAspect="1" noEditPoints="1" noChangeArrowheads="1" noChangeShapeType="1"/>
              </p:cNvPicPr>
              <p:nvPr/>
            </p:nvPicPr>
            <p:blipFill>
              <a:blip r:embed="rId8"/>
              <a:stretch>
                <a:fillRect/>
              </a:stretch>
            </p:blipFill>
            <p:spPr>
              <a:xfrm>
                <a:off x="7139341" y="2360858"/>
                <a:ext cx="43039" cy="42863"/>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053" name="Ink 26"/>
              <p14:cNvContentPartPr>
                <a14:cpLocks xmlns:a14="http://schemas.microsoft.com/office/drawing/2010/main" noRot="1" noChangeAspect="1" noEditPoints="1" noChangeArrowheads="1" noChangeShapeType="1"/>
              </p14:cNvContentPartPr>
              <p14:nvPr/>
            </p14:nvContentPartPr>
            <p14:xfrm>
              <a:off x="7131050" y="1587501"/>
              <a:ext cx="266700" cy="307975"/>
            </p14:xfrm>
          </p:contentPart>
        </mc:Choice>
        <mc:Fallback xmlns="">
          <p:pic>
            <p:nvPicPr>
              <p:cNvPr id="2053" name="Ink 26"/>
              <p:cNvPicPr>
                <a:picLocks noRot="1" noChangeAspect="1" noEditPoints="1" noChangeArrowheads="1" noChangeShapeType="1"/>
              </p:cNvPicPr>
              <p:nvPr/>
            </p:nvPicPr>
            <p:blipFill>
              <a:blip r:embed="rId10"/>
              <a:stretch>
                <a:fillRect/>
              </a:stretch>
            </p:blipFill>
            <p:spPr>
              <a:xfrm>
                <a:off x="7102616" y="1542475"/>
                <a:ext cx="340123" cy="38181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2054" name="Ink 27"/>
              <p14:cNvContentPartPr>
                <a14:cpLocks xmlns:a14="http://schemas.microsoft.com/office/drawing/2010/main" noRot="1" noChangeAspect="1" noEditPoints="1" noChangeArrowheads="1" noChangeShapeType="1"/>
              </p14:cNvContentPartPr>
              <p14:nvPr/>
            </p14:nvContentPartPr>
            <p14:xfrm>
              <a:off x="7391401" y="1611313"/>
              <a:ext cx="271463" cy="252412"/>
            </p14:xfrm>
          </p:contentPart>
        </mc:Choice>
        <mc:Fallback xmlns="">
          <p:pic>
            <p:nvPicPr>
              <p:cNvPr id="2054" name="Ink 27"/>
              <p:cNvPicPr>
                <a:picLocks noRot="1" noChangeAspect="1" noEditPoints="1" noChangeArrowheads="1" noChangeShapeType="1"/>
              </p:cNvPicPr>
              <p:nvPr/>
            </p:nvPicPr>
            <p:blipFill>
              <a:blip r:embed="rId12"/>
              <a:stretch>
                <a:fillRect/>
              </a:stretch>
            </p:blipFill>
            <p:spPr>
              <a:xfrm>
                <a:off x="7361518" y="1572785"/>
                <a:ext cx="328708" cy="324787"/>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2055" name="Ink 28"/>
              <p14:cNvContentPartPr>
                <a14:cpLocks xmlns:a14="http://schemas.microsoft.com/office/drawing/2010/main" noRot="1" noChangeAspect="1" noEditPoints="1" noChangeArrowheads="1" noChangeShapeType="1"/>
              </p14:cNvContentPartPr>
              <p14:nvPr/>
            </p14:nvContentPartPr>
            <p14:xfrm>
              <a:off x="7632701" y="1947863"/>
              <a:ext cx="42863" cy="406400"/>
            </p14:xfrm>
          </p:contentPart>
        </mc:Choice>
        <mc:Fallback xmlns="">
          <p:pic>
            <p:nvPicPr>
              <p:cNvPr id="2055" name="Ink 28"/>
              <p:cNvPicPr>
                <a:picLocks noRot="1" noChangeAspect="1" noEditPoints="1" noChangeArrowheads="1" noChangeShapeType="1"/>
              </p:cNvPicPr>
              <p:nvPr/>
            </p:nvPicPr>
            <p:blipFill>
              <a:blip r:embed="rId14"/>
              <a:stretch>
                <a:fillRect/>
              </a:stretch>
            </p:blipFill>
            <p:spPr>
              <a:xfrm>
                <a:off x="7607127" y="1926985"/>
                <a:ext cx="91489" cy="46039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056" name="Ink 29"/>
              <p14:cNvContentPartPr>
                <a14:cpLocks xmlns:a14="http://schemas.microsoft.com/office/drawing/2010/main" noRot="1" noChangeAspect="1" noEditPoints="1" noChangeArrowheads="1" noChangeShapeType="1"/>
              </p14:cNvContentPartPr>
              <p14:nvPr/>
            </p14:nvContentPartPr>
            <p14:xfrm>
              <a:off x="7726363" y="2439989"/>
              <a:ext cx="914400" cy="522287"/>
            </p14:xfrm>
          </p:contentPart>
        </mc:Choice>
        <mc:Fallback xmlns="">
          <p:pic>
            <p:nvPicPr>
              <p:cNvPr id="2056" name="Ink 29"/>
              <p:cNvPicPr>
                <a:picLocks noRot="1" noChangeAspect="1" noEditPoints="1" noChangeArrowheads="1" noChangeShapeType="1"/>
              </p:cNvPicPr>
              <p:nvPr/>
            </p:nvPicPr>
            <p:blipFill>
              <a:blip r:embed="rId16"/>
              <a:stretch>
                <a:fillRect/>
              </a:stretch>
            </p:blipFill>
            <p:spPr>
              <a:xfrm>
                <a:off x="7686043" y="2399675"/>
                <a:ext cx="986400" cy="593557"/>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057" name="Ink 30"/>
              <p14:cNvContentPartPr>
                <a14:cpLocks xmlns:a14="http://schemas.microsoft.com/office/drawing/2010/main" noRot="1" noChangeAspect="1" noEditPoints="1" noChangeArrowheads="1" noChangeShapeType="1"/>
              </p14:cNvContentPartPr>
              <p14:nvPr/>
            </p14:nvContentPartPr>
            <p14:xfrm>
              <a:off x="8513763" y="3141664"/>
              <a:ext cx="42862" cy="287337"/>
            </p14:xfrm>
          </p:contentPart>
        </mc:Choice>
        <mc:Fallback xmlns="">
          <p:pic>
            <p:nvPicPr>
              <p:cNvPr id="2057" name="Ink 30"/>
              <p:cNvPicPr>
                <a:picLocks noRot="1" noChangeAspect="1" noEditPoints="1" noChangeArrowheads="1" noChangeShapeType="1"/>
              </p:cNvPicPr>
              <p:nvPr/>
            </p:nvPicPr>
            <p:blipFill>
              <a:blip r:embed="rId18"/>
              <a:stretch>
                <a:fillRect/>
              </a:stretch>
            </p:blipFill>
            <p:spPr>
              <a:xfrm>
                <a:off x="8491432" y="3120060"/>
                <a:ext cx="75999" cy="320824"/>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2058" name="Ink 31"/>
              <p14:cNvContentPartPr>
                <a14:cpLocks xmlns:a14="http://schemas.microsoft.com/office/drawing/2010/main" noRot="1" noChangeAspect="1" noEditPoints="1" noChangeArrowheads="1" noChangeShapeType="1"/>
              </p14:cNvContentPartPr>
              <p14:nvPr/>
            </p14:nvContentPartPr>
            <p14:xfrm>
              <a:off x="8504238" y="3729039"/>
              <a:ext cx="11112" cy="282575"/>
            </p14:xfrm>
          </p:contentPart>
        </mc:Choice>
        <mc:Fallback xmlns="">
          <p:pic>
            <p:nvPicPr>
              <p:cNvPr id="2058" name="Ink 31"/>
              <p:cNvPicPr>
                <a:picLocks noRot="1" noChangeAspect="1" noEditPoints="1" noChangeArrowheads="1" noChangeShapeType="1"/>
              </p:cNvPicPr>
              <p:nvPr/>
            </p:nvPicPr>
            <p:blipFill>
              <a:blip r:embed="rId20"/>
              <a:stretch>
                <a:fillRect/>
              </a:stretch>
            </p:blipFill>
            <p:spPr>
              <a:xfrm>
                <a:off x="8480278" y="3719715"/>
                <a:ext cx="55560" cy="316283"/>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2059" name="Ink 32"/>
              <p14:cNvContentPartPr>
                <a14:cpLocks xmlns:a14="http://schemas.microsoft.com/office/drawing/2010/main" noRot="1" noChangeAspect="1" noEditPoints="1" noChangeArrowheads="1" noChangeShapeType="1"/>
              </p14:cNvContentPartPr>
              <p14:nvPr/>
            </p14:nvContentPartPr>
            <p14:xfrm>
              <a:off x="8505826" y="3141664"/>
              <a:ext cx="106363" cy="1470025"/>
            </p14:xfrm>
          </p:contentPart>
        </mc:Choice>
        <mc:Fallback xmlns="">
          <p:pic>
            <p:nvPicPr>
              <p:cNvPr id="2059" name="Ink 32"/>
              <p:cNvPicPr>
                <a:picLocks noRot="1" noChangeAspect="1" noEditPoints="1" noChangeArrowheads="1" noChangeShapeType="1"/>
              </p:cNvPicPr>
              <p:nvPr/>
            </p:nvPicPr>
            <p:blipFill>
              <a:blip r:embed="rId22"/>
              <a:stretch>
                <a:fillRect/>
              </a:stretch>
            </p:blipFill>
            <p:spPr>
              <a:xfrm>
                <a:off x="8459113" y="3095579"/>
                <a:ext cx="204461" cy="1561474"/>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060" name="Ink 33"/>
              <p14:cNvContentPartPr>
                <a14:cpLocks xmlns:a14="http://schemas.microsoft.com/office/drawing/2010/main" noRot="1" noChangeAspect="1" noEditPoints="1" noChangeArrowheads="1" noChangeShapeType="1"/>
              </p14:cNvContentPartPr>
              <p14:nvPr/>
            </p14:nvContentPartPr>
            <p14:xfrm>
              <a:off x="6302376" y="3186113"/>
              <a:ext cx="41275" cy="488950"/>
            </p14:xfrm>
          </p:contentPart>
        </mc:Choice>
        <mc:Fallback xmlns="">
          <p:pic>
            <p:nvPicPr>
              <p:cNvPr id="2060" name="Ink 33"/>
              <p:cNvPicPr>
                <a:picLocks noRot="1" noChangeAspect="1" noEditPoints="1" noChangeArrowheads="1" noChangeShapeType="1"/>
              </p:cNvPicPr>
              <p:nvPr/>
            </p:nvPicPr>
            <p:blipFill>
              <a:blip r:embed="rId24"/>
              <a:stretch>
                <a:fillRect/>
              </a:stretch>
            </p:blipFill>
            <p:spPr>
              <a:xfrm>
                <a:off x="6265084" y="3152628"/>
                <a:ext cx="99567" cy="552679"/>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061" name="Ink 34"/>
              <p14:cNvContentPartPr>
                <a14:cpLocks xmlns:a14="http://schemas.microsoft.com/office/drawing/2010/main" noRot="1" noChangeAspect="1" noEditPoints="1" noChangeArrowheads="1" noChangeShapeType="1"/>
              </p14:cNvContentPartPr>
              <p14:nvPr/>
            </p14:nvContentPartPr>
            <p14:xfrm>
              <a:off x="6334125" y="3633789"/>
              <a:ext cx="19050" cy="66675"/>
            </p14:xfrm>
          </p:contentPart>
        </mc:Choice>
        <mc:Fallback xmlns="">
          <p:pic>
            <p:nvPicPr>
              <p:cNvPr id="2061" name="Ink 34"/>
              <p:cNvPicPr>
                <a:picLocks noRot="1" noChangeAspect="1" noEditPoints="1" noChangeArrowheads="1" noChangeShapeType="1"/>
              </p:cNvPicPr>
              <p:nvPr/>
            </p:nvPicPr>
            <p:blipFill>
              <a:blip r:embed="rId26"/>
              <a:stretch>
                <a:fillRect/>
              </a:stretch>
            </p:blipFill>
            <p:spPr>
              <a:xfrm>
                <a:off x="6311840" y="3617210"/>
                <a:ext cx="68652" cy="99111"/>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2062" name="Ink 45"/>
              <p14:cNvContentPartPr>
                <a14:cpLocks xmlns:a14="http://schemas.microsoft.com/office/drawing/2010/main" noRot="1" noChangeAspect="1" noEditPoints="1" noChangeArrowheads="1" noChangeShapeType="1"/>
              </p14:cNvContentPartPr>
              <p14:nvPr/>
            </p14:nvContentPartPr>
            <p14:xfrm>
              <a:off x="6140450" y="4160838"/>
              <a:ext cx="293688" cy="144462"/>
            </p14:xfrm>
          </p:contentPart>
        </mc:Choice>
        <mc:Fallback xmlns="">
          <p:pic>
            <p:nvPicPr>
              <p:cNvPr id="2062" name="Ink 45"/>
              <p:cNvPicPr>
                <a:picLocks noRot="1" noChangeAspect="1" noEditPoints="1" noChangeArrowheads="1" noChangeShapeType="1"/>
              </p:cNvPicPr>
              <p:nvPr/>
            </p:nvPicPr>
            <p:blipFill>
              <a:blip r:embed="rId28"/>
              <a:stretch>
                <a:fillRect/>
              </a:stretch>
            </p:blipFill>
            <p:spPr>
              <a:xfrm>
                <a:off x="6101580" y="4120129"/>
                <a:ext cx="372869" cy="222637"/>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2063" name="Ink 46"/>
              <p14:cNvContentPartPr>
                <a14:cpLocks xmlns:a14="http://schemas.microsoft.com/office/drawing/2010/main" noRot="1" noChangeAspect="1" noEditPoints="1" noChangeArrowheads="1" noChangeShapeType="1"/>
              </p14:cNvContentPartPr>
              <p14:nvPr/>
            </p14:nvContentPartPr>
            <p14:xfrm>
              <a:off x="6257925" y="4022726"/>
              <a:ext cx="96838" cy="73025"/>
            </p14:xfrm>
          </p:contentPart>
        </mc:Choice>
        <mc:Fallback xmlns="">
          <p:pic>
            <p:nvPicPr>
              <p:cNvPr id="2063" name="Ink 46"/>
              <p:cNvPicPr>
                <a:picLocks noRot="1" noChangeAspect="1" noEditPoints="1" noChangeArrowheads="1" noChangeShapeType="1"/>
              </p:cNvPicPr>
              <p:nvPr/>
            </p:nvPicPr>
            <p:blipFill>
              <a:blip r:embed="rId30"/>
              <a:stretch>
                <a:fillRect/>
              </a:stretch>
            </p:blipFill>
            <p:spPr>
              <a:xfrm>
                <a:off x="6216886" y="3982796"/>
                <a:ext cx="175676" cy="153604"/>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2064" name="Ink 47"/>
              <p14:cNvContentPartPr>
                <a14:cpLocks xmlns:a14="http://schemas.microsoft.com/office/drawing/2010/main" noRot="1" noChangeAspect="1" noEditPoints="1" noChangeArrowheads="1" noChangeShapeType="1"/>
              </p14:cNvContentPartPr>
              <p14:nvPr/>
            </p14:nvContentPartPr>
            <p14:xfrm>
              <a:off x="6316664" y="4284663"/>
              <a:ext cx="46037" cy="317500"/>
            </p14:xfrm>
          </p:contentPart>
        </mc:Choice>
        <mc:Fallback xmlns="">
          <p:pic>
            <p:nvPicPr>
              <p:cNvPr id="2064" name="Ink 47"/>
              <p:cNvPicPr>
                <a:picLocks noRot="1" noChangeAspect="1" noEditPoints="1" noChangeArrowheads="1" noChangeShapeType="1"/>
              </p:cNvPicPr>
              <p:nvPr/>
            </p:nvPicPr>
            <p:blipFill>
              <a:blip r:embed="rId32"/>
              <a:stretch>
                <a:fillRect/>
              </a:stretch>
            </p:blipFill>
            <p:spPr>
              <a:xfrm>
                <a:off x="6280338" y="4248305"/>
                <a:ext cx="111136" cy="398135"/>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2065" name="Ink 48"/>
              <p14:cNvContentPartPr>
                <a14:cpLocks xmlns:a14="http://schemas.microsoft.com/office/drawing/2010/main" noRot="1" noChangeAspect="1" noEditPoints="1" noChangeArrowheads="1" noChangeShapeType="1"/>
              </p14:cNvContentPartPr>
              <p14:nvPr/>
            </p14:nvContentPartPr>
            <p14:xfrm>
              <a:off x="6276975" y="4533901"/>
              <a:ext cx="88900" cy="111125"/>
            </p14:xfrm>
          </p:contentPart>
        </mc:Choice>
        <mc:Fallback xmlns="">
          <p:pic>
            <p:nvPicPr>
              <p:cNvPr id="2065" name="Ink 48"/>
              <p:cNvPicPr>
                <a:picLocks noRot="1" noChangeAspect="1" noEditPoints="1" noChangeArrowheads="1" noChangeShapeType="1"/>
              </p:cNvPicPr>
              <p:nvPr/>
            </p:nvPicPr>
            <p:blipFill>
              <a:blip r:embed="rId34"/>
              <a:stretch>
                <a:fillRect/>
              </a:stretch>
            </p:blipFill>
            <p:spPr>
              <a:xfrm>
                <a:off x="6237744" y="4500096"/>
                <a:ext cx="159444" cy="184489"/>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066" name="Ink 49"/>
              <p14:cNvContentPartPr>
                <a14:cpLocks xmlns:a14="http://schemas.microsoft.com/office/drawing/2010/main" noRot="1" noChangeAspect="1" noEditPoints="1" noChangeArrowheads="1" noChangeShapeType="1"/>
              </p14:cNvContentPartPr>
              <p14:nvPr/>
            </p14:nvContentPartPr>
            <p14:xfrm>
              <a:off x="6397626" y="4603751"/>
              <a:ext cx="73025" cy="79375"/>
            </p14:xfrm>
          </p:contentPart>
        </mc:Choice>
        <mc:Fallback xmlns="">
          <p:pic>
            <p:nvPicPr>
              <p:cNvPr id="2066" name="Ink 49"/>
              <p:cNvPicPr>
                <a:picLocks noRot="1" noChangeAspect="1" noEditPoints="1" noChangeArrowheads="1" noChangeShapeType="1"/>
              </p:cNvPicPr>
              <p:nvPr/>
            </p:nvPicPr>
            <p:blipFill>
              <a:blip r:embed="rId36"/>
              <a:stretch>
                <a:fillRect/>
              </a:stretch>
            </p:blipFill>
            <p:spPr>
              <a:xfrm>
                <a:off x="6358056" y="4566228"/>
                <a:ext cx="155763" cy="157307"/>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067" name="Ink 50"/>
              <p14:cNvContentPartPr>
                <a14:cpLocks xmlns:a14="http://schemas.microsoft.com/office/drawing/2010/main" noRot="1" noChangeAspect="1" noEditPoints="1" noChangeArrowheads="1" noChangeShapeType="1"/>
              </p14:cNvContentPartPr>
              <p14:nvPr/>
            </p14:nvContentPartPr>
            <p14:xfrm>
              <a:off x="6265864" y="4651376"/>
              <a:ext cx="41275" cy="41275"/>
            </p14:xfrm>
          </p:contentPart>
        </mc:Choice>
        <mc:Fallback xmlns="">
          <p:pic>
            <p:nvPicPr>
              <p:cNvPr id="2067" name="Ink 50"/>
              <p:cNvPicPr>
                <a:picLocks noRot="1" noChangeAspect="1" noEditPoints="1" noChangeArrowheads="1" noChangeShapeType="1"/>
              </p:cNvPicPr>
              <p:nvPr/>
            </p:nvPicPr>
            <p:blipFill>
              <a:blip r:embed="rId38"/>
              <a:stretch>
                <a:fillRect/>
              </a:stretch>
            </p:blipFill>
            <p:spPr>
              <a:xfrm>
                <a:off x="6223153" y="4617638"/>
                <a:ext cx="107315" cy="118082"/>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068" name="Ink 52"/>
              <p14:cNvContentPartPr>
                <a14:cpLocks xmlns:a14="http://schemas.microsoft.com/office/drawing/2010/main" noRot="1" noChangeAspect="1" noEditPoints="1" noChangeArrowheads="1" noChangeShapeType="1"/>
              </p14:cNvContentPartPr>
              <p14:nvPr/>
            </p14:nvContentPartPr>
            <p14:xfrm>
              <a:off x="7151688" y="4503738"/>
              <a:ext cx="442912" cy="762000"/>
            </p14:xfrm>
          </p:contentPart>
        </mc:Choice>
        <mc:Fallback xmlns="">
          <p:pic>
            <p:nvPicPr>
              <p:cNvPr id="2068" name="Ink 52"/>
              <p:cNvPicPr>
                <a:picLocks noRot="1" noChangeAspect="1" noEditPoints="1" noChangeArrowheads="1" noChangeShapeType="1"/>
              </p:cNvPicPr>
              <p:nvPr/>
            </p:nvPicPr>
            <p:blipFill>
              <a:blip r:embed="rId40"/>
              <a:stretch>
                <a:fillRect/>
              </a:stretch>
            </p:blipFill>
            <p:spPr>
              <a:xfrm>
                <a:off x="7113878" y="4464864"/>
                <a:ext cx="513490" cy="845147"/>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069" name="Ink 53"/>
              <p14:cNvContentPartPr>
                <a14:cpLocks xmlns:a14="http://schemas.microsoft.com/office/drawing/2010/main" noRot="1" noChangeAspect="1" noEditPoints="1" noChangeArrowheads="1" noChangeShapeType="1"/>
              </p14:cNvContentPartPr>
              <p14:nvPr/>
            </p14:nvContentPartPr>
            <p14:xfrm>
              <a:off x="7518401" y="5013325"/>
              <a:ext cx="212725" cy="393700"/>
            </p14:xfrm>
          </p:contentPart>
        </mc:Choice>
        <mc:Fallback xmlns="">
          <p:pic>
            <p:nvPicPr>
              <p:cNvPr id="2069" name="Ink 53"/>
              <p:cNvPicPr>
                <a:picLocks noRot="1" noChangeAspect="1" noEditPoints="1" noChangeArrowheads="1" noChangeShapeType="1"/>
              </p:cNvPicPr>
              <p:nvPr/>
            </p:nvPicPr>
            <p:blipFill>
              <a:blip r:embed="rId42"/>
              <a:stretch>
                <a:fillRect/>
              </a:stretch>
            </p:blipFill>
            <p:spPr>
              <a:xfrm>
                <a:off x="7482407" y="4972300"/>
                <a:ext cx="282554" cy="473592"/>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070" name="Ink 54"/>
              <p14:cNvContentPartPr>
                <a14:cpLocks xmlns:a14="http://schemas.microsoft.com/office/drawing/2010/main" noRot="1" noChangeAspect="1" noEditPoints="1" noChangeArrowheads="1" noChangeShapeType="1"/>
              </p14:cNvContentPartPr>
              <p14:nvPr/>
            </p14:nvContentPartPr>
            <p14:xfrm>
              <a:off x="7912100" y="4576763"/>
              <a:ext cx="280988" cy="461962"/>
            </p14:xfrm>
          </p:contentPart>
        </mc:Choice>
        <mc:Fallback xmlns="">
          <p:pic>
            <p:nvPicPr>
              <p:cNvPr id="2070" name="Ink 54"/>
              <p:cNvPicPr>
                <a:picLocks noRot="1" noChangeAspect="1" noEditPoints="1" noChangeArrowheads="1" noChangeShapeType="1"/>
              </p:cNvPicPr>
              <p:nvPr/>
            </p:nvPicPr>
            <p:blipFill>
              <a:blip r:embed="rId44"/>
              <a:stretch>
                <a:fillRect/>
              </a:stretch>
            </p:blipFill>
            <p:spPr>
              <a:xfrm>
                <a:off x="7875043" y="4535356"/>
                <a:ext cx="325241" cy="539376"/>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071" name="Ink 55"/>
              <p14:cNvContentPartPr>
                <a14:cpLocks xmlns:a14="http://schemas.microsoft.com/office/drawing/2010/main" noRot="1" noChangeAspect="1" noEditPoints="1" noChangeArrowheads="1" noChangeShapeType="1"/>
              </p14:cNvContentPartPr>
              <p14:nvPr/>
            </p14:nvContentPartPr>
            <p14:xfrm>
              <a:off x="7954964" y="5276851"/>
              <a:ext cx="212725" cy="314325"/>
            </p14:xfrm>
          </p:contentPart>
        </mc:Choice>
        <mc:Fallback xmlns="">
          <p:pic>
            <p:nvPicPr>
              <p:cNvPr id="2071" name="Ink 55"/>
              <p:cNvPicPr>
                <a:picLocks noRot="1" noChangeAspect="1" noEditPoints="1" noChangeArrowheads="1" noChangeShapeType="1"/>
              </p:cNvPicPr>
              <p:nvPr/>
            </p:nvPicPr>
            <p:blipFill>
              <a:blip r:embed="rId46"/>
              <a:stretch>
                <a:fillRect/>
              </a:stretch>
            </p:blipFill>
            <p:spPr>
              <a:xfrm>
                <a:off x="7916090" y="5235805"/>
                <a:ext cx="278594" cy="393536"/>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072" name="Ink 56"/>
              <p14:cNvContentPartPr>
                <a14:cpLocks xmlns:a14="http://schemas.microsoft.com/office/drawing/2010/main" noRot="1" noChangeAspect="1" noEditPoints="1" noChangeArrowheads="1" noChangeShapeType="1"/>
              </p14:cNvContentPartPr>
              <p14:nvPr/>
            </p14:nvContentPartPr>
            <p14:xfrm>
              <a:off x="8281988" y="5064125"/>
              <a:ext cx="227012" cy="363538"/>
            </p14:xfrm>
          </p:contentPart>
        </mc:Choice>
        <mc:Fallback xmlns="">
          <p:pic>
            <p:nvPicPr>
              <p:cNvPr id="2072" name="Ink 56"/>
              <p:cNvPicPr>
                <a:picLocks noRot="1" noChangeAspect="1" noEditPoints="1" noChangeArrowheads="1" noChangeShapeType="1"/>
              </p:cNvPicPr>
              <p:nvPr/>
            </p:nvPicPr>
            <p:blipFill>
              <a:blip r:embed="rId48"/>
              <a:stretch>
                <a:fillRect/>
              </a:stretch>
            </p:blipFill>
            <p:spPr>
              <a:xfrm>
                <a:off x="8260728" y="5022732"/>
                <a:ext cx="270973" cy="441645"/>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2073" name="Ink 58"/>
              <p14:cNvContentPartPr>
                <a14:cpLocks xmlns:a14="http://schemas.microsoft.com/office/drawing/2010/main" noRot="1" noChangeAspect="1" noEditPoints="1" noChangeArrowheads="1" noChangeShapeType="1"/>
              </p14:cNvContentPartPr>
              <p14:nvPr/>
            </p14:nvContentPartPr>
            <p14:xfrm>
              <a:off x="5443538" y="5176838"/>
              <a:ext cx="323850" cy="474662"/>
            </p14:xfrm>
          </p:contentPart>
        </mc:Choice>
        <mc:Fallback xmlns="">
          <p:pic>
            <p:nvPicPr>
              <p:cNvPr id="2073" name="Ink 58"/>
              <p:cNvPicPr>
                <a:picLocks noRot="1" noChangeAspect="1" noEditPoints="1" noChangeArrowheads="1" noChangeShapeType="1"/>
              </p:cNvPicPr>
              <p:nvPr/>
            </p:nvPicPr>
            <p:blipFill>
              <a:blip r:embed="rId50"/>
              <a:stretch>
                <a:fillRect/>
              </a:stretch>
            </p:blipFill>
            <p:spPr>
              <a:xfrm>
                <a:off x="5402157" y="5131855"/>
                <a:ext cx="405532" cy="564988"/>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2074" name="Ink 60"/>
              <p14:cNvContentPartPr>
                <a14:cpLocks xmlns:a14="http://schemas.microsoft.com/office/drawing/2010/main" noRot="1" noChangeAspect="1" noEditPoints="1" noChangeArrowheads="1" noChangeShapeType="1"/>
              </p14:cNvContentPartPr>
              <p14:nvPr/>
            </p14:nvContentPartPr>
            <p14:xfrm>
              <a:off x="2525713" y="2763838"/>
              <a:ext cx="1008062" cy="1974850"/>
            </p14:xfrm>
          </p:contentPart>
        </mc:Choice>
        <mc:Fallback xmlns="">
          <p:pic>
            <p:nvPicPr>
              <p:cNvPr id="2074" name="Ink 60"/>
              <p:cNvPicPr>
                <a:picLocks noRot="1" noChangeAspect="1" noEditPoints="1" noChangeArrowheads="1" noChangeShapeType="1"/>
              </p:cNvPicPr>
              <p:nvPr/>
            </p:nvPicPr>
            <p:blipFill>
              <a:blip r:embed="rId52"/>
              <a:stretch>
                <a:fillRect/>
              </a:stretch>
            </p:blipFill>
            <p:spPr>
              <a:xfrm>
                <a:off x="2486111" y="2722440"/>
                <a:ext cx="1073586" cy="2057285"/>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2075" name="Ink 61"/>
              <p14:cNvContentPartPr>
                <a14:cpLocks xmlns:a14="http://schemas.microsoft.com/office/drawing/2010/main" noRot="1" noChangeAspect="1" noEditPoints="1" noChangeArrowheads="1" noChangeShapeType="1"/>
              </p14:cNvContentPartPr>
              <p14:nvPr/>
            </p14:nvContentPartPr>
            <p14:xfrm>
              <a:off x="2130426" y="3516314"/>
              <a:ext cx="282575" cy="447675"/>
            </p14:xfrm>
          </p:contentPart>
        </mc:Choice>
        <mc:Fallback xmlns="">
          <p:pic>
            <p:nvPicPr>
              <p:cNvPr id="2075" name="Ink 61"/>
              <p:cNvPicPr>
                <a:picLocks noRot="1" noChangeAspect="1" noEditPoints="1" noChangeArrowheads="1" noChangeShapeType="1"/>
              </p:cNvPicPr>
              <p:nvPr/>
            </p:nvPicPr>
            <p:blipFill>
              <a:blip r:embed="rId54"/>
              <a:stretch>
                <a:fillRect/>
              </a:stretch>
            </p:blipFill>
            <p:spPr>
              <a:xfrm>
                <a:off x="2090830" y="3472770"/>
                <a:ext cx="364288" cy="533323"/>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2076" name="Ink 62"/>
              <p14:cNvContentPartPr>
                <a14:cpLocks xmlns:a14="http://schemas.microsoft.com/office/drawing/2010/main" noRot="1" noChangeAspect="1" noEditPoints="1" noChangeArrowheads="1" noChangeShapeType="1"/>
              </p14:cNvContentPartPr>
              <p14:nvPr/>
            </p14:nvContentPartPr>
            <p14:xfrm>
              <a:off x="2255839" y="4327526"/>
              <a:ext cx="287337" cy="454025"/>
            </p14:xfrm>
          </p:contentPart>
        </mc:Choice>
        <mc:Fallback xmlns="">
          <p:pic>
            <p:nvPicPr>
              <p:cNvPr id="2076" name="Ink 62"/>
              <p:cNvPicPr>
                <a:picLocks noRot="1" noChangeAspect="1" noEditPoints="1" noChangeArrowheads="1" noChangeShapeType="1"/>
              </p:cNvPicPr>
              <p:nvPr/>
            </p:nvPicPr>
            <p:blipFill>
              <a:blip r:embed="rId56"/>
              <a:stretch>
                <a:fillRect/>
              </a:stretch>
            </p:blipFill>
            <p:spPr>
              <a:xfrm>
                <a:off x="2215511" y="4283600"/>
                <a:ext cx="366553" cy="541157"/>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2077" name="Ink 63"/>
              <p14:cNvContentPartPr>
                <a14:cpLocks xmlns:a14="http://schemas.microsoft.com/office/drawing/2010/main" noRot="1" noChangeAspect="1" noEditPoints="1" noChangeArrowheads="1" noChangeShapeType="1"/>
              </p14:cNvContentPartPr>
              <p14:nvPr/>
            </p14:nvContentPartPr>
            <p14:xfrm>
              <a:off x="4159250" y="4859339"/>
              <a:ext cx="122238" cy="147637"/>
            </p14:xfrm>
          </p:contentPart>
        </mc:Choice>
        <mc:Fallback xmlns="">
          <p:pic>
            <p:nvPicPr>
              <p:cNvPr id="2077" name="Ink 63"/>
              <p:cNvPicPr>
                <a:picLocks noRot="1" noChangeAspect="1" noEditPoints="1" noChangeArrowheads="1" noChangeShapeType="1"/>
              </p:cNvPicPr>
              <p:nvPr/>
            </p:nvPicPr>
            <p:blipFill>
              <a:blip r:embed="rId58"/>
              <a:stretch>
                <a:fillRect/>
              </a:stretch>
            </p:blipFill>
            <p:spPr>
              <a:xfrm>
                <a:off x="4117545" y="4822250"/>
                <a:ext cx="195940" cy="224696"/>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2078" name="Ink 64"/>
              <p14:cNvContentPartPr>
                <a14:cpLocks xmlns:a14="http://schemas.microsoft.com/office/drawing/2010/main" noRot="1" noChangeAspect="1" noEditPoints="1" noChangeArrowheads="1" noChangeShapeType="1"/>
              </p14:cNvContentPartPr>
              <p14:nvPr/>
            </p14:nvContentPartPr>
            <p14:xfrm>
              <a:off x="4311650" y="4859339"/>
              <a:ext cx="190500" cy="128587"/>
            </p14:xfrm>
          </p:contentPart>
        </mc:Choice>
        <mc:Fallback xmlns="">
          <p:pic>
            <p:nvPicPr>
              <p:cNvPr id="2078" name="Ink 64"/>
              <p:cNvPicPr>
                <a:picLocks noRot="1" noChangeAspect="1" noEditPoints="1" noChangeArrowheads="1" noChangeShapeType="1"/>
              </p:cNvPicPr>
              <p:nvPr/>
            </p:nvPicPr>
            <p:blipFill>
              <a:blip r:embed="rId60"/>
              <a:stretch>
                <a:fillRect/>
              </a:stretch>
            </p:blipFill>
            <p:spPr>
              <a:xfrm>
                <a:off x="4276719" y="4824761"/>
                <a:ext cx="252440" cy="195222"/>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2079" name="Ink 65"/>
              <p14:cNvContentPartPr>
                <a14:cpLocks xmlns:a14="http://schemas.microsoft.com/office/drawing/2010/main" noRot="1" noChangeAspect="1" noEditPoints="1" noChangeArrowheads="1" noChangeShapeType="1"/>
              </p14:cNvContentPartPr>
              <p14:nvPr/>
            </p14:nvContentPartPr>
            <p14:xfrm>
              <a:off x="4330700" y="4902201"/>
              <a:ext cx="25400" cy="277813"/>
            </p14:xfrm>
          </p:contentPart>
        </mc:Choice>
        <mc:Fallback xmlns="">
          <p:pic>
            <p:nvPicPr>
              <p:cNvPr id="2079" name="Ink 65"/>
              <p:cNvPicPr>
                <a:picLocks noRot="1" noChangeAspect="1" noEditPoints="1" noChangeArrowheads="1" noChangeShapeType="1"/>
              </p:cNvPicPr>
              <p:nvPr/>
            </p:nvPicPr>
            <p:blipFill>
              <a:blip r:embed="rId62"/>
              <a:stretch>
                <a:fillRect/>
              </a:stretch>
            </p:blipFill>
            <p:spPr>
              <a:xfrm>
                <a:off x="4295866" y="4866575"/>
                <a:ext cx="87449" cy="347986"/>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2080" name="Ink 66"/>
              <p14:cNvContentPartPr>
                <a14:cpLocks xmlns:a14="http://schemas.microsoft.com/office/drawing/2010/main" noRot="1" noChangeAspect="1" noEditPoints="1" noChangeArrowheads="1" noChangeShapeType="1"/>
              </p14:cNvContentPartPr>
              <p14:nvPr/>
            </p14:nvContentPartPr>
            <p14:xfrm>
              <a:off x="4205288" y="5175250"/>
              <a:ext cx="120650" cy="127000"/>
            </p14:xfrm>
          </p:contentPart>
        </mc:Choice>
        <mc:Fallback xmlns="">
          <p:pic>
            <p:nvPicPr>
              <p:cNvPr id="2080" name="Ink 66"/>
              <p:cNvPicPr>
                <a:picLocks noRot="1" noChangeAspect="1" noEditPoints="1" noChangeArrowheads="1" noChangeShapeType="1"/>
              </p:cNvPicPr>
              <p:nvPr/>
            </p:nvPicPr>
            <p:blipFill>
              <a:blip r:embed="rId64"/>
              <a:stretch>
                <a:fillRect/>
              </a:stretch>
            </p:blipFill>
            <p:spPr>
              <a:xfrm>
                <a:off x="4174315" y="5157261"/>
                <a:ext cx="172872" cy="175929"/>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2081" name="Ink 67"/>
              <p14:cNvContentPartPr>
                <a14:cpLocks xmlns:a14="http://schemas.microsoft.com/office/drawing/2010/main" noRot="1" noChangeAspect="1" noEditPoints="1" noChangeArrowheads="1" noChangeShapeType="1"/>
              </p14:cNvContentPartPr>
              <p14:nvPr/>
            </p14:nvContentPartPr>
            <p14:xfrm>
              <a:off x="4381500" y="5172075"/>
              <a:ext cx="120650" cy="139700"/>
            </p14:xfrm>
          </p:contentPart>
        </mc:Choice>
        <mc:Fallback xmlns="">
          <p:pic>
            <p:nvPicPr>
              <p:cNvPr id="2081" name="Ink 67"/>
              <p:cNvPicPr>
                <a:picLocks noRot="1" noChangeAspect="1" noEditPoints="1" noChangeArrowheads="1" noChangeShapeType="1"/>
              </p:cNvPicPr>
              <p:nvPr/>
            </p:nvPicPr>
            <p:blipFill>
              <a:blip r:embed="rId66"/>
              <a:stretch>
                <a:fillRect/>
              </a:stretch>
            </p:blipFill>
            <p:spPr>
              <a:xfrm>
                <a:off x="4355569" y="5153352"/>
                <a:ext cx="183676" cy="195508"/>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2082" name="Ink 68"/>
              <p14:cNvContentPartPr>
                <a14:cpLocks xmlns:a14="http://schemas.microsoft.com/office/drawing/2010/main" noRot="1" noChangeAspect="1" noEditPoints="1" noChangeArrowheads="1" noChangeShapeType="1"/>
              </p14:cNvContentPartPr>
              <p14:nvPr/>
            </p14:nvContentPartPr>
            <p14:xfrm>
              <a:off x="4311651" y="4705351"/>
              <a:ext cx="106363" cy="98425"/>
            </p14:xfrm>
          </p:contentPart>
        </mc:Choice>
        <mc:Fallback xmlns="">
          <p:pic>
            <p:nvPicPr>
              <p:cNvPr id="2082" name="Ink 68"/>
              <p:cNvPicPr>
                <a:picLocks noRot="1" noChangeAspect="1" noEditPoints="1" noChangeArrowheads="1" noChangeShapeType="1"/>
              </p:cNvPicPr>
              <p:nvPr/>
            </p:nvPicPr>
            <p:blipFill>
              <a:blip r:embed="rId68"/>
              <a:stretch>
                <a:fillRect/>
              </a:stretch>
            </p:blipFill>
            <p:spPr>
              <a:xfrm>
                <a:off x="4276677" y="4670379"/>
                <a:ext cx="174507" cy="160076"/>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2083" name="Ink 69"/>
              <p14:cNvContentPartPr>
                <a14:cpLocks xmlns:a14="http://schemas.microsoft.com/office/drawing/2010/main" noRot="1" noChangeAspect="1" noEditPoints="1" noChangeArrowheads="1" noChangeShapeType="1"/>
              </p14:cNvContentPartPr>
              <p14:nvPr/>
            </p14:nvContentPartPr>
            <p14:xfrm>
              <a:off x="4627564" y="4827588"/>
              <a:ext cx="128587" cy="127000"/>
            </p14:xfrm>
          </p:contentPart>
        </mc:Choice>
        <mc:Fallback xmlns="">
          <p:pic>
            <p:nvPicPr>
              <p:cNvPr id="2083" name="Ink 69"/>
              <p:cNvPicPr>
                <a:picLocks noRot="1" noChangeAspect="1" noEditPoints="1" noChangeArrowheads="1" noChangeShapeType="1"/>
              </p:cNvPicPr>
              <p:nvPr/>
            </p:nvPicPr>
            <p:blipFill>
              <a:blip r:embed="rId70"/>
              <a:stretch>
                <a:fillRect/>
              </a:stretch>
            </p:blipFill>
            <p:spPr>
              <a:xfrm>
                <a:off x="4585181" y="4787653"/>
                <a:ext cx="210840" cy="209028"/>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2084" name="Ink 70"/>
              <p14:cNvContentPartPr>
                <a14:cpLocks xmlns:a14="http://schemas.microsoft.com/office/drawing/2010/main" noRot="1" noChangeAspect="1" noEditPoints="1" noChangeArrowheads="1" noChangeShapeType="1"/>
              </p14:cNvContentPartPr>
              <p14:nvPr/>
            </p14:nvContentPartPr>
            <p14:xfrm>
              <a:off x="4816475" y="4816476"/>
              <a:ext cx="147638" cy="155575"/>
            </p14:xfrm>
          </p:contentPart>
        </mc:Choice>
        <mc:Fallback xmlns="">
          <p:pic>
            <p:nvPicPr>
              <p:cNvPr id="2084" name="Ink 70"/>
              <p:cNvPicPr>
                <a:picLocks noRot="1" noChangeAspect="1" noEditPoints="1" noChangeArrowheads="1" noChangeShapeType="1"/>
              </p:cNvPicPr>
              <p:nvPr/>
            </p:nvPicPr>
            <p:blipFill>
              <a:blip r:embed="rId72"/>
              <a:stretch>
                <a:fillRect/>
              </a:stretch>
            </p:blipFill>
            <p:spPr>
              <a:xfrm>
                <a:off x="4776865" y="4782984"/>
                <a:ext cx="214615" cy="222199"/>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2085" name="Ink 71"/>
              <p14:cNvContentPartPr>
                <a14:cpLocks xmlns:a14="http://schemas.microsoft.com/office/drawing/2010/main" noRot="1" noChangeAspect="1" noEditPoints="1" noChangeArrowheads="1" noChangeShapeType="1"/>
              </p14:cNvContentPartPr>
              <p14:nvPr/>
            </p14:nvContentPartPr>
            <p14:xfrm>
              <a:off x="4773614" y="4676775"/>
              <a:ext cx="111125" cy="101600"/>
            </p14:xfrm>
          </p:contentPart>
        </mc:Choice>
        <mc:Fallback xmlns="">
          <p:pic>
            <p:nvPicPr>
              <p:cNvPr id="2085" name="Ink 71"/>
              <p:cNvPicPr>
                <a:picLocks noRot="1" noChangeAspect="1" noEditPoints="1" noChangeArrowheads="1" noChangeShapeType="1"/>
              </p:cNvPicPr>
              <p:nvPr/>
            </p:nvPicPr>
            <p:blipFill>
              <a:blip r:embed="rId74"/>
              <a:stretch>
                <a:fillRect/>
              </a:stretch>
            </p:blipFill>
            <p:spPr>
              <a:xfrm>
                <a:off x="4748080" y="4642188"/>
                <a:ext cx="169385" cy="167172"/>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2086" name="Ink 72"/>
              <p14:cNvContentPartPr>
                <a14:cpLocks xmlns:a14="http://schemas.microsoft.com/office/drawing/2010/main" noRot="1" noChangeAspect="1" noEditPoints="1" noChangeArrowheads="1" noChangeShapeType="1"/>
              </p14:cNvContentPartPr>
              <p14:nvPr/>
            </p14:nvContentPartPr>
            <p14:xfrm>
              <a:off x="4816475" y="4889501"/>
              <a:ext cx="12700" cy="257175"/>
            </p14:xfrm>
          </p:contentPart>
        </mc:Choice>
        <mc:Fallback xmlns="">
          <p:pic>
            <p:nvPicPr>
              <p:cNvPr id="2086" name="Ink 72"/>
              <p:cNvPicPr>
                <a:picLocks noRot="1" noChangeAspect="1" noEditPoints="1" noChangeArrowheads="1" noChangeShapeType="1"/>
              </p:cNvPicPr>
              <p:nvPr/>
            </p:nvPicPr>
            <p:blipFill>
              <a:blip r:embed="rId76"/>
              <a:stretch>
                <a:fillRect/>
              </a:stretch>
            </p:blipFill>
            <p:spPr>
              <a:xfrm>
                <a:off x="4782256" y="4859841"/>
                <a:ext cx="79375" cy="321559"/>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2087" name="Ink 73"/>
              <p14:cNvContentPartPr>
                <a14:cpLocks xmlns:a14="http://schemas.microsoft.com/office/drawing/2010/main" noRot="1" noChangeAspect="1" noEditPoints="1" noChangeArrowheads="1" noChangeShapeType="1"/>
              </p14:cNvContentPartPr>
              <p14:nvPr/>
            </p14:nvContentPartPr>
            <p14:xfrm>
              <a:off x="4708525" y="5186363"/>
              <a:ext cx="122238" cy="114300"/>
            </p14:xfrm>
          </p:contentPart>
        </mc:Choice>
        <mc:Fallback xmlns="">
          <p:pic>
            <p:nvPicPr>
              <p:cNvPr id="2087" name="Ink 73"/>
              <p:cNvPicPr>
                <a:picLocks noRot="1" noChangeAspect="1" noEditPoints="1" noChangeArrowheads="1" noChangeShapeType="1"/>
              </p:cNvPicPr>
              <p:nvPr/>
            </p:nvPicPr>
            <p:blipFill>
              <a:blip r:embed="rId78"/>
              <a:stretch>
                <a:fillRect/>
              </a:stretch>
            </p:blipFill>
            <p:spPr>
              <a:xfrm>
                <a:off x="4674370" y="5157249"/>
                <a:ext cx="184795" cy="176842"/>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2088" name="Ink 74"/>
              <p14:cNvContentPartPr>
                <a14:cpLocks xmlns:a14="http://schemas.microsoft.com/office/drawing/2010/main" noRot="1" noChangeAspect="1" noEditPoints="1" noChangeArrowheads="1" noChangeShapeType="1"/>
              </p14:cNvContentPartPr>
              <p14:nvPr/>
            </p14:nvContentPartPr>
            <p14:xfrm>
              <a:off x="4848225" y="5175250"/>
              <a:ext cx="127000" cy="114300"/>
            </p14:xfrm>
          </p:contentPart>
        </mc:Choice>
        <mc:Fallback xmlns="">
          <p:pic>
            <p:nvPicPr>
              <p:cNvPr id="2088" name="Ink 74"/>
              <p:cNvPicPr>
                <a:picLocks noRot="1" noChangeAspect="1" noEditPoints="1" noChangeArrowheads="1" noChangeShapeType="1"/>
              </p:cNvPicPr>
              <p:nvPr/>
            </p:nvPicPr>
            <p:blipFill>
              <a:blip r:embed="rId80"/>
              <a:stretch>
                <a:fillRect/>
              </a:stretch>
            </p:blipFill>
            <p:spPr>
              <a:xfrm>
                <a:off x="4827358" y="5146495"/>
                <a:ext cx="183125" cy="178639"/>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2089" name="Ink 78"/>
              <p14:cNvContentPartPr>
                <a14:cpLocks xmlns:a14="http://schemas.microsoft.com/office/drawing/2010/main" noRot="1" noChangeAspect="1" noEditPoints="1" noChangeArrowheads="1" noChangeShapeType="1"/>
              </p14:cNvContentPartPr>
              <p14:nvPr/>
            </p14:nvContentPartPr>
            <p14:xfrm>
              <a:off x="7740651" y="3813175"/>
              <a:ext cx="257175" cy="482600"/>
            </p14:xfrm>
          </p:contentPart>
        </mc:Choice>
        <mc:Fallback xmlns="">
          <p:pic>
            <p:nvPicPr>
              <p:cNvPr id="2089" name="Ink 78"/>
              <p:cNvPicPr>
                <a:picLocks noRot="1" noChangeAspect="1" noEditPoints="1" noChangeArrowheads="1" noChangeShapeType="1"/>
              </p:cNvPicPr>
              <p:nvPr/>
            </p:nvPicPr>
            <p:blipFill>
              <a:blip r:embed="rId82"/>
              <a:stretch>
                <a:fillRect/>
              </a:stretch>
            </p:blipFill>
            <p:spPr>
              <a:xfrm>
                <a:off x="7696348" y="3772868"/>
                <a:ext cx="345782" cy="567172"/>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2090" name="Ink 79"/>
              <p14:cNvContentPartPr>
                <a14:cpLocks xmlns:a14="http://schemas.microsoft.com/office/drawing/2010/main" noRot="1" noChangeAspect="1" noEditPoints="1" noChangeArrowheads="1" noChangeShapeType="1"/>
              </p14:cNvContentPartPr>
              <p14:nvPr/>
            </p14:nvContentPartPr>
            <p14:xfrm>
              <a:off x="7342189" y="3135314"/>
              <a:ext cx="314325" cy="593725"/>
            </p14:xfrm>
          </p:contentPart>
        </mc:Choice>
        <mc:Fallback xmlns="">
          <p:pic>
            <p:nvPicPr>
              <p:cNvPr id="2090" name="Ink 79"/>
              <p:cNvPicPr>
                <a:picLocks noRot="1" noChangeAspect="1" noEditPoints="1" noChangeArrowheads="1" noChangeShapeType="1"/>
              </p:cNvPicPr>
              <p:nvPr/>
            </p:nvPicPr>
            <p:blipFill>
              <a:blip r:embed="rId84"/>
              <a:stretch>
                <a:fillRect/>
              </a:stretch>
            </p:blipFill>
            <p:spPr>
              <a:xfrm>
                <a:off x="7300423" y="3094268"/>
                <a:ext cx="391736" cy="676537"/>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2091" name="Ink 80"/>
              <p14:cNvContentPartPr>
                <a14:cpLocks xmlns:a14="http://schemas.microsoft.com/office/drawing/2010/main" noRot="1" noChangeAspect="1" noEditPoints="1" noChangeArrowheads="1" noChangeShapeType="1"/>
              </p14:cNvContentPartPr>
              <p14:nvPr/>
            </p14:nvContentPartPr>
            <p14:xfrm>
              <a:off x="6910389" y="3810000"/>
              <a:ext cx="312737" cy="450850"/>
            </p14:xfrm>
          </p:contentPart>
        </mc:Choice>
        <mc:Fallback xmlns="">
          <p:pic>
            <p:nvPicPr>
              <p:cNvPr id="2091" name="Ink 80"/>
              <p:cNvPicPr>
                <a:picLocks noRot="1" noChangeAspect="1" noEditPoints="1" noChangeArrowheads="1" noChangeShapeType="1"/>
              </p:cNvPicPr>
              <p:nvPr/>
            </p:nvPicPr>
            <p:blipFill>
              <a:blip r:embed="rId86"/>
              <a:stretch>
                <a:fillRect/>
              </a:stretch>
            </p:blipFill>
            <p:spPr>
              <a:xfrm>
                <a:off x="6866073" y="3772549"/>
                <a:ext cx="394164" cy="530073"/>
              </a:xfrm>
              <a:prstGeom prst="rect">
                <a:avLst/>
              </a:prstGeom>
            </p:spPr>
          </p:pic>
        </mc:Fallback>
      </mc:AlternateContent>
    </p:spTree>
    <p:extLst>
      <p:ext uri="{BB962C8B-B14F-4D97-AF65-F5344CB8AC3E}">
        <p14:creationId xmlns:p14="http://schemas.microsoft.com/office/powerpoint/2010/main" val="1842356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7188201" y="2169864"/>
            <a:ext cx="4217158" cy="1183896"/>
          </a:xfrm>
          <a:solidFill>
            <a:schemeClr val="bg1"/>
          </a:solidFill>
          <a:ln w="28575">
            <a:solidFill>
              <a:schemeClr val="tx1"/>
            </a:solidFill>
          </a:ln>
        </p:spPr>
        <p:txBody>
          <a:bodyPr>
            <a:normAutofit/>
          </a:bodyPr>
          <a:lstStyle/>
          <a:p>
            <a:pPr algn="ctr"/>
            <a:r>
              <a:rPr lang="de-DE" sz="4000" b="1" dirty="0" smtClean="0">
                <a:latin typeface="Arial" panose="020B0604020202020204" pitchFamily="34" charset="0"/>
                <a:cs typeface="Arial" panose="020B0604020202020204" pitchFamily="34" charset="0"/>
              </a:rPr>
              <a:t>Elternschaft</a:t>
            </a:r>
            <a:endParaRPr lang="de-DE" sz="4000" b="1" dirty="0">
              <a:latin typeface="Arial" panose="020B0604020202020204" pitchFamily="34" charset="0"/>
              <a:cs typeface="Arial" panose="020B0604020202020204" pitchFamily="34" charset="0"/>
            </a:endParaRPr>
          </a:p>
        </p:txBody>
      </p:sp>
      <p:sp>
        <p:nvSpPr>
          <p:cNvPr id="11" name="Titel 1"/>
          <p:cNvSpPr txBox="1">
            <a:spLocks/>
          </p:cNvSpPr>
          <p:nvPr/>
        </p:nvSpPr>
        <p:spPr>
          <a:xfrm>
            <a:off x="667086" y="2177886"/>
            <a:ext cx="4217158" cy="1183896"/>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b="1" dirty="0" smtClean="0">
                <a:latin typeface="Arial" panose="020B0604020202020204" pitchFamily="34" charset="0"/>
                <a:cs typeface="Arial" panose="020B0604020202020204" pitchFamily="34" charset="0"/>
              </a:rPr>
              <a:t>Kollegium</a:t>
            </a:r>
            <a:endParaRPr lang="de-DE" sz="4000" b="1" dirty="0">
              <a:latin typeface="Arial" panose="020B0604020202020204" pitchFamily="34" charset="0"/>
              <a:cs typeface="Arial" panose="020B0604020202020204" pitchFamily="34" charset="0"/>
            </a:endParaRPr>
          </a:p>
        </p:txBody>
      </p:sp>
      <p:sp>
        <p:nvSpPr>
          <p:cNvPr id="15" name="Titel 1"/>
          <p:cNvSpPr txBox="1">
            <a:spLocks/>
          </p:cNvSpPr>
          <p:nvPr/>
        </p:nvSpPr>
        <p:spPr>
          <a:xfrm>
            <a:off x="3859462" y="621798"/>
            <a:ext cx="4217158" cy="1183896"/>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b="1" dirty="0" smtClean="0">
                <a:latin typeface="Arial" panose="020B0604020202020204" pitchFamily="34" charset="0"/>
                <a:cs typeface="Arial" panose="020B0604020202020204" pitchFamily="34" charset="0"/>
              </a:rPr>
              <a:t>Schulleitung</a:t>
            </a:r>
            <a:endParaRPr lang="de-DE" sz="4000" b="1" dirty="0">
              <a:latin typeface="Arial" panose="020B0604020202020204" pitchFamily="34" charset="0"/>
              <a:cs typeface="Arial" panose="020B0604020202020204" pitchFamily="34" charset="0"/>
            </a:endParaRPr>
          </a:p>
        </p:txBody>
      </p:sp>
      <p:sp>
        <p:nvSpPr>
          <p:cNvPr id="16" name="Titel 1"/>
          <p:cNvSpPr txBox="1">
            <a:spLocks/>
          </p:cNvSpPr>
          <p:nvPr/>
        </p:nvSpPr>
        <p:spPr>
          <a:xfrm>
            <a:off x="7188201" y="3613653"/>
            <a:ext cx="4217158" cy="1183896"/>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b="1" dirty="0" smtClean="0">
                <a:latin typeface="Arial" panose="020B0604020202020204" pitchFamily="34" charset="0"/>
                <a:cs typeface="Arial" panose="020B0604020202020204" pitchFamily="34" charset="0"/>
              </a:rPr>
              <a:t>Personal</a:t>
            </a:r>
            <a:endParaRPr lang="de-DE" sz="4000" b="1" dirty="0">
              <a:latin typeface="Arial" panose="020B0604020202020204" pitchFamily="34" charset="0"/>
              <a:cs typeface="Arial" panose="020B0604020202020204" pitchFamily="34" charset="0"/>
            </a:endParaRPr>
          </a:p>
        </p:txBody>
      </p:sp>
      <p:sp>
        <p:nvSpPr>
          <p:cNvPr id="19" name="Titel 1"/>
          <p:cNvSpPr txBox="1">
            <a:spLocks/>
          </p:cNvSpPr>
          <p:nvPr/>
        </p:nvSpPr>
        <p:spPr>
          <a:xfrm>
            <a:off x="3819358" y="4977228"/>
            <a:ext cx="4217158" cy="1183896"/>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b="1" dirty="0" smtClean="0">
                <a:latin typeface="Arial" panose="020B0604020202020204" pitchFamily="34" charset="0"/>
                <a:cs typeface="Arial" panose="020B0604020202020204" pitchFamily="34" charset="0"/>
              </a:rPr>
              <a:t>Schülerschaft</a:t>
            </a:r>
            <a:endParaRPr lang="de-DE" sz="4000" b="1" dirty="0">
              <a:latin typeface="Arial" panose="020B0604020202020204" pitchFamily="34" charset="0"/>
              <a:cs typeface="Arial" panose="020B0604020202020204" pitchFamily="34" charset="0"/>
            </a:endParaRPr>
          </a:p>
        </p:txBody>
      </p:sp>
      <p:sp>
        <p:nvSpPr>
          <p:cNvPr id="20" name="Titel 1"/>
          <p:cNvSpPr txBox="1">
            <a:spLocks/>
          </p:cNvSpPr>
          <p:nvPr/>
        </p:nvSpPr>
        <p:spPr>
          <a:xfrm>
            <a:off x="659070" y="3629687"/>
            <a:ext cx="4458362" cy="1183896"/>
          </a:xfrm>
          <a:prstGeom prst="rect">
            <a:avLst/>
          </a:prstGeom>
          <a:solidFill>
            <a:schemeClr val="bg1"/>
          </a:solidFill>
          <a:ln w="28575">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b="1" dirty="0" smtClean="0">
                <a:latin typeface="Arial" panose="020B0604020202020204" pitchFamily="34" charset="0"/>
                <a:cs typeface="Arial" panose="020B0604020202020204" pitchFamily="34" charset="0"/>
              </a:rPr>
              <a:t>Schulsozialarbeit</a:t>
            </a:r>
            <a:endParaRPr lang="de-DE"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707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07203" y="775456"/>
            <a:ext cx="4121257" cy="1617366"/>
          </a:xfrm>
          <a:ln w="57150">
            <a:solidFill>
              <a:srgbClr val="C00000"/>
            </a:solidFill>
          </a:ln>
        </p:spPr>
        <p:txBody>
          <a:bodyPr>
            <a:normAutofit/>
          </a:bodyPr>
          <a:lstStyle/>
          <a:p>
            <a:pPr algn="ctr"/>
            <a:r>
              <a:rPr lang="de-DE" sz="3600" dirty="0" smtClean="0">
                <a:latin typeface="Arial" panose="020B0604020202020204" pitchFamily="34" charset="0"/>
                <a:cs typeface="Arial" panose="020B0604020202020204" pitchFamily="34" charset="0"/>
              </a:rPr>
              <a:t>Selbst-bestimmungsrecht (Art. 2 GG)</a:t>
            </a:r>
            <a:endParaRPr lang="de-DE" sz="3600" dirty="0">
              <a:latin typeface="Arial" panose="020B0604020202020204" pitchFamily="34" charset="0"/>
              <a:cs typeface="Arial" panose="020B0604020202020204" pitchFamily="34" charset="0"/>
            </a:endParaRPr>
          </a:p>
        </p:txBody>
      </p:sp>
      <p:sp>
        <p:nvSpPr>
          <p:cNvPr id="3" name="Titel 1"/>
          <p:cNvSpPr txBox="1">
            <a:spLocks/>
          </p:cNvSpPr>
          <p:nvPr/>
        </p:nvSpPr>
        <p:spPr>
          <a:xfrm>
            <a:off x="1159790" y="4500590"/>
            <a:ext cx="4233620" cy="1590244"/>
          </a:xfrm>
          <a:prstGeom prst="rect">
            <a:avLst/>
          </a:prstGeom>
          <a:ln w="57150">
            <a:solidFill>
              <a:srgbClr val="0070C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600" dirty="0" smtClean="0">
                <a:latin typeface="Arial" panose="020B0604020202020204" pitchFamily="34" charset="0"/>
                <a:cs typeface="Arial" panose="020B0604020202020204" pitchFamily="34" charset="0"/>
              </a:rPr>
              <a:t>Aufsicht des Staates über die Schule (Art. </a:t>
            </a:r>
            <a:r>
              <a:rPr lang="de-DE" sz="3600" dirty="0">
                <a:latin typeface="Arial" panose="020B0604020202020204" pitchFamily="34" charset="0"/>
                <a:cs typeface="Arial" panose="020B0604020202020204" pitchFamily="34" charset="0"/>
              </a:rPr>
              <a:t>7</a:t>
            </a:r>
            <a:r>
              <a:rPr lang="de-DE" sz="3600" dirty="0" smtClean="0">
                <a:latin typeface="Arial" panose="020B0604020202020204" pitchFamily="34" charset="0"/>
                <a:cs typeface="Arial" panose="020B0604020202020204" pitchFamily="34" charset="0"/>
              </a:rPr>
              <a:t> GG)</a:t>
            </a:r>
            <a:endParaRPr lang="de-DE" sz="3600" dirty="0">
              <a:latin typeface="Arial" panose="020B0604020202020204" pitchFamily="34" charset="0"/>
              <a:cs typeface="Arial" panose="020B0604020202020204" pitchFamily="34" charset="0"/>
            </a:endParaRPr>
          </a:p>
        </p:txBody>
      </p:sp>
      <p:sp>
        <p:nvSpPr>
          <p:cNvPr id="4" name="Titel 1"/>
          <p:cNvSpPr txBox="1">
            <a:spLocks/>
          </p:cNvSpPr>
          <p:nvPr/>
        </p:nvSpPr>
        <p:spPr>
          <a:xfrm>
            <a:off x="6431797" y="2392822"/>
            <a:ext cx="4631410" cy="1184705"/>
          </a:xfrm>
          <a:prstGeom prst="rect">
            <a:avLst/>
          </a:prstGeom>
          <a:ln w="57150">
            <a:solidFill>
              <a:srgbClr val="008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3600" dirty="0" smtClean="0">
                <a:latin typeface="Arial" panose="020B0604020202020204" pitchFamily="34" charset="0"/>
                <a:cs typeface="Arial" panose="020B0604020202020204" pitchFamily="34" charset="0"/>
              </a:rPr>
              <a:t>Erziehungsprivileg der Eltern (Art. </a:t>
            </a:r>
            <a:r>
              <a:rPr lang="de-DE" sz="3600" dirty="0">
                <a:latin typeface="Arial" panose="020B0604020202020204" pitchFamily="34" charset="0"/>
                <a:cs typeface="Arial" panose="020B0604020202020204" pitchFamily="34" charset="0"/>
              </a:rPr>
              <a:t>6</a:t>
            </a:r>
            <a:r>
              <a:rPr lang="de-DE" sz="3600" dirty="0" smtClean="0">
                <a:latin typeface="Arial" panose="020B0604020202020204" pitchFamily="34" charset="0"/>
                <a:cs typeface="Arial" panose="020B0604020202020204" pitchFamily="34" charset="0"/>
              </a:rPr>
              <a:t> GG)</a:t>
            </a:r>
            <a:endParaRPr lang="de-DE" sz="3600" dirty="0">
              <a:latin typeface="Arial" panose="020B0604020202020204" pitchFamily="34" charset="0"/>
              <a:cs typeface="Arial" panose="020B0604020202020204" pitchFamily="34" charset="0"/>
            </a:endParaRPr>
          </a:p>
        </p:txBody>
      </p:sp>
      <p:sp>
        <p:nvSpPr>
          <p:cNvPr id="7" name="Pfeil nach links und rechts 6"/>
          <p:cNvSpPr/>
          <p:nvPr/>
        </p:nvSpPr>
        <p:spPr>
          <a:xfrm rot="967466">
            <a:off x="4864630" y="1553019"/>
            <a:ext cx="3740045" cy="523105"/>
          </a:xfrm>
          <a:prstGeom prst="lef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9" name="Pfeil nach links und rechts 8"/>
          <p:cNvSpPr/>
          <p:nvPr/>
        </p:nvSpPr>
        <p:spPr>
          <a:xfrm rot="5400000">
            <a:off x="1996980" y="3158534"/>
            <a:ext cx="2107769" cy="576350"/>
          </a:xfrm>
          <a:prstGeom prst="lef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Pfeil nach links und rechts 9"/>
          <p:cNvSpPr/>
          <p:nvPr/>
        </p:nvSpPr>
        <p:spPr>
          <a:xfrm rot="8299480">
            <a:off x="4986131" y="4260003"/>
            <a:ext cx="2957694" cy="581185"/>
          </a:xfrm>
          <a:prstGeom prst="lef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Tree>
    <p:extLst>
      <p:ext uri="{BB962C8B-B14F-4D97-AF65-F5344CB8AC3E}">
        <p14:creationId xmlns:p14="http://schemas.microsoft.com/office/powerpoint/2010/main" val="315141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6600"/>
        </a:solidFill>
        <a:effectLst/>
      </p:bgPr>
    </p:bg>
    <p:spTree>
      <p:nvGrpSpPr>
        <p:cNvPr id="1" name=""/>
        <p:cNvGrpSpPr/>
        <p:nvPr/>
      </p:nvGrpSpPr>
      <p:grpSpPr>
        <a:xfrm>
          <a:off x="0" y="0"/>
          <a:ext cx="0" cy="0"/>
          <a:chOff x="0" y="0"/>
          <a:chExt cx="0" cy="0"/>
        </a:xfrm>
      </p:grpSpPr>
      <p:sp>
        <p:nvSpPr>
          <p:cNvPr id="2" name="Textfeld 1"/>
          <p:cNvSpPr txBox="1"/>
          <p:nvPr/>
        </p:nvSpPr>
        <p:spPr>
          <a:xfrm>
            <a:off x="788215" y="2269044"/>
            <a:ext cx="10463555" cy="3046988"/>
          </a:xfrm>
          <a:prstGeom prst="rect">
            <a:avLst/>
          </a:prstGeom>
          <a:solidFill>
            <a:schemeClr val="bg1"/>
          </a:solidFill>
        </p:spPr>
        <p:txBody>
          <a:bodyPr wrap="square" rtlCol="0">
            <a:spAutoFit/>
          </a:bodyPr>
          <a:lstStyle/>
          <a:p>
            <a:r>
              <a:rPr lang="de-DE" sz="4800" dirty="0" smtClean="0">
                <a:latin typeface="Arial" panose="020B0604020202020204" pitchFamily="34" charset="0"/>
                <a:cs typeface="Arial" panose="020B0604020202020204" pitchFamily="34" charset="0"/>
              </a:rPr>
              <a:t>„Die Schule meines Kindes </a:t>
            </a:r>
          </a:p>
          <a:p>
            <a:r>
              <a:rPr lang="de-DE" sz="4800" dirty="0" smtClean="0">
                <a:latin typeface="Arial" panose="020B0604020202020204" pitchFamily="34" charset="0"/>
                <a:cs typeface="Arial" panose="020B0604020202020204" pitchFamily="34" charset="0"/>
              </a:rPr>
              <a:t>sieht in mir eine Person, die als Erziehungspartner/in gleichberechtigt einbezogen werden muss.“</a:t>
            </a:r>
          </a:p>
        </p:txBody>
      </p:sp>
      <p:sp>
        <p:nvSpPr>
          <p:cNvPr id="3" name="Textfeld 2"/>
          <p:cNvSpPr txBox="1"/>
          <p:nvPr/>
        </p:nvSpPr>
        <p:spPr>
          <a:xfrm>
            <a:off x="657225" y="558800"/>
            <a:ext cx="10171196" cy="1200329"/>
          </a:xfrm>
          <a:prstGeom prst="rect">
            <a:avLst/>
          </a:prstGeom>
          <a:noFill/>
        </p:spPr>
        <p:txBody>
          <a:bodyPr wrap="square" rtlCol="0">
            <a:spAutoFit/>
          </a:bodyPr>
          <a:lstStyle/>
          <a:p>
            <a:r>
              <a:rPr lang="de-DE" sz="7200" dirty="0" smtClean="0">
                <a:solidFill>
                  <a:schemeClr val="bg1"/>
                </a:solidFill>
                <a:latin typeface="Arial" panose="020B0604020202020204" pitchFamily="34" charset="0"/>
                <a:cs typeface="Arial" panose="020B0604020202020204" pitchFamily="34" charset="0"/>
              </a:rPr>
              <a:t>Trifft das bei Ihnen zu?</a:t>
            </a:r>
            <a:endParaRPr lang="de-DE" sz="7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2993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754032" cy="6081395"/>
          </a:xfrm>
          <a:solidFill>
            <a:schemeClr val="bg1"/>
          </a:solidFill>
          <a:ln w="28575">
            <a:solidFill>
              <a:schemeClr val="tx1"/>
            </a:solidFill>
          </a:ln>
        </p:spPr>
        <p:txBody>
          <a:bodyPr>
            <a:noAutofit/>
          </a:bodyPr>
          <a:lstStyle/>
          <a:p>
            <a:pPr algn="ctr"/>
            <a:r>
              <a:rPr lang="de-DE" sz="3200" dirty="0">
                <a:latin typeface="Arial" panose="020B0604020202020204" pitchFamily="34" charset="0"/>
                <a:cs typeface="Arial" panose="020B0604020202020204" pitchFamily="34" charset="0"/>
              </a:rPr>
              <a:t>Das Beziehungsdreieck Eltern - Lehrkräfte - Schulleitungen kann leicht zu einem Nährboden für Rollenmissverständnisse werden. Rollenklarheit und die Fähigkeit zur selbstkritischen Reflexion sind Voraussetzung für eine gute Zusammenarbeit und ein Wohlbefinden aller Beteiligten. Für das Wohlbefinden auch der jeweils anderen Seite zuständig zu sein, ist ein Anspruch, der häufig nicht eingelöst werden kann, weil die Einzelnen sich als "Parteien" gegeneinander eingegraben haben. Dieses Defizit zu überwinden, ist letztlich nur in einer demokratiepädagogisch bewussten Schule möglich, in der die </a:t>
            </a:r>
            <a:r>
              <a:rPr lang="de-DE" sz="3200" dirty="0" smtClean="0">
                <a:latin typeface="Arial" panose="020B0604020202020204" pitchFamily="34" charset="0"/>
                <a:cs typeface="Arial" panose="020B0604020202020204" pitchFamily="34" charset="0"/>
              </a:rPr>
              <a:t>Kinder / Jugendlichen </a:t>
            </a:r>
            <a:r>
              <a:rPr lang="de-DE" sz="3200" dirty="0">
                <a:latin typeface="Arial" panose="020B0604020202020204" pitchFamily="34" charset="0"/>
                <a:cs typeface="Arial" panose="020B0604020202020204" pitchFamily="34" charset="0"/>
              </a:rPr>
              <a:t>und ihr Entwicklungsinteresse im Mittelpunkt stehen. </a:t>
            </a:r>
          </a:p>
        </p:txBody>
      </p:sp>
    </p:spTree>
    <p:extLst>
      <p:ext uri="{BB962C8B-B14F-4D97-AF65-F5344CB8AC3E}">
        <p14:creationId xmlns:p14="http://schemas.microsoft.com/office/powerpoint/2010/main" val="2097269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86589" y="577515"/>
            <a:ext cx="10515600" cy="5509200"/>
          </a:xfrm>
          <a:prstGeom prst="rect">
            <a:avLst/>
          </a:prstGeom>
          <a:solidFill>
            <a:schemeClr val="bg1"/>
          </a:solidFill>
        </p:spPr>
        <p:txBody>
          <a:bodyPr wrap="square">
            <a:spAutoFit/>
          </a:bodyPr>
          <a:lstStyle/>
          <a:p>
            <a:r>
              <a:rPr lang="de-CH" altLang="de-DE" sz="3200" b="1" dirty="0" smtClean="0">
                <a:latin typeface="Arial" panose="020B0604020202020204" pitchFamily="34" charset="0"/>
                <a:cs typeface="Arial" panose="020B0604020202020204" pitchFamily="34" charset="0"/>
              </a:rPr>
              <a:t>Council </a:t>
            </a:r>
            <a:r>
              <a:rPr lang="de-CH" altLang="de-DE" sz="3200" b="1" dirty="0" err="1" smtClean="0">
                <a:latin typeface="Arial" panose="020B0604020202020204" pitchFamily="34" charset="0"/>
                <a:cs typeface="Arial" panose="020B0604020202020204" pitchFamily="34" charset="0"/>
              </a:rPr>
              <a:t>of</a:t>
            </a:r>
            <a:r>
              <a:rPr lang="de-CH" altLang="de-DE" sz="3200" b="1" dirty="0" smtClean="0">
                <a:latin typeface="Arial" panose="020B0604020202020204" pitchFamily="34" charset="0"/>
                <a:cs typeface="Arial" panose="020B0604020202020204" pitchFamily="34" charset="0"/>
              </a:rPr>
              <a:t> Europe Charta on </a:t>
            </a:r>
          </a:p>
          <a:p>
            <a:r>
              <a:rPr lang="de-CH" altLang="de-DE" sz="3200" b="1" dirty="0" smtClean="0">
                <a:latin typeface="Arial" panose="020B0604020202020204" pitchFamily="34" charset="0"/>
                <a:cs typeface="Arial" panose="020B0604020202020204" pitchFamily="34" charset="0"/>
              </a:rPr>
              <a:t>Education </a:t>
            </a:r>
            <a:r>
              <a:rPr lang="de-CH" altLang="de-DE" sz="3200" b="1" dirty="0" err="1" smtClean="0">
                <a:latin typeface="Arial" panose="020B0604020202020204" pitchFamily="34" charset="0"/>
                <a:cs typeface="Arial" panose="020B0604020202020204" pitchFamily="34" charset="0"/>
              </a:rPr>
              <a:t>for</a:t>
            </a:r>
            <a:r>
              <a:rPr lang="de-CH" altLang="de-DE" sz="3200" b="1" dirty="0" smtClean="0">
                <a:latin typeface="Arial" panose="020B0604020202020204" pitchFamily="34" charset="0"/>
                <a:cs typeface="Arial" panose="020B0604020202020204" pitchFamily="34" charset="0"/>
              </a:rPr>
              <a:t> Democratic </a:t>
            </a:r>
            <a:r>
              <a:rPr lang="de-CH" altLang="de-DE" sz="3200" b="1" dirty="0" err="1" smtClean="0">
                <a:latin typeface="Arial" panose="020B0604020202020204" pitchFamily="34" charset="0"/>
                <a:cs typeface="Arial" panose="020B0604020202020204" pitchFamily="34" charset="0"/>
              </a:rPr>
              <a:t>Citizenship</a:t>
            </a:r>
            <a:r>
              <a:rPr lang="de-CH" altLang="de-DE" sz="3200" b="1" dirty="0" smtClean="0">
                <a:latin typeface="Arial" panose="020B0604020202020204" pitchFamily="34" charset="0"/>
                <a:cs typeface="Arial" panose="020B0604020202020204" pitchFamily="34" charset="0"/>
              </a:rPr>
              <a:t> </a:t>
            </a:r>
            <a:r>
              <a:rPr lang="de-CH" altLang="de-DE" sz="3200" b="1" dirty="0" err="1" smtClean="0">
                <a:latin typeface="Arial" panose="020B0604020202020204" pitchFamily="34" charset="0"/>
                <a:cs typeface="Arial" panose="020B0604020202020204" pitchFamily="34" charset="0"/>
              </a:rPr>
              <a:t>and</a:t>
            </a:r>
            <a:r>
              <a:rPr lang="de-CH" altLang="de-DE" sz="3200" b="1" dirty="0" smtClean="0">
                <a:latin typeface="Arial" panose="020B0604020202020204" pitchFamily="34" charset="0"/>
                <a:cs typeface="Arial" panose="020B0604020202020204" pitchFamily="34" charset="0"/>
              </a:rPr>
              <a:t> </a:t>
            </a:r>
          </a:p>
          <a:p>
            <a:r>
              <a:rPr lang="de-CH" altLang="de-DE" sz="3200" b="1" dirty="0" smtClean="0">
                <a:latin typeface="Arial" panose="020B0604020202020204" pitchFamily="34" charset="0"/>
                <a:cs typeface="Arial" panose="020B0604020202020204" pitchFamily="34" charset="0"/>
              </a:rPr>
              <a:t>Human </a:t>
            </a:r>
            <a:r>
              <a:rPr lang="de-CH" altLang="de-DE" sz="3200" b="1" dirty="0" err="1" smtClean="0">
                <a:latin typeface="Arial" panose="020B0604020202020204" pitchFamily="34" charset="0"/>
                <a:cs typeface="Arial" panose="020B0604020202020204" pitchFamily="34" charset="0"/>
              </a:rPr>
              <a:t>Rights</a:t>
            </a:r>
            <a:r>
              <a:rPr lang="de-CH" altLang="de-DE" sz="3200" b="1" dirty="0" smtClean="0">
                <a:latin typeface="Arial" panose="020B0604020202020204" pitchFamily="34" charset="0"/>
                <a:cs typeface="Arial" panose="020B0604020202020204" pitchFamily="34" charset="0"/>
              </a:rPr>
              <a:t> Education (2010):</a:t>
            </a:r>
          </a:p>
          <a:p>
            <a:endParaRPr lang="de-CH" altLang="de-DE" sz="3200" b="1" dirty="0" smtClean="0">
              <a:latin typeface="Arial Narrow" panose="020B0606020202030204" pitchFamily="34" charset="0"/>
            </a:endParaRPr>
          </a:p>
          <a:p>
            <a:r>
              <a:rPr lang="de-CH" altLang="de-DE" sz="2800" dirty="0" smtClean="0">
                <a:latin typeface="Arial" panose="020B0604020202020204" pitchFamily="34" charset="0"/>
                <a:cs typeface="Arial" panose="020B0604020202020204" pitchFamily="34" charset="0"/>
              </a:rPr>
              <a:t>„In </a:t>
            </a:r>
            <a:r>
              <a:rPr lang="de-CH" altLang="de-DE" sz="2800" dirty="0">
                <a:latin typeface="Arial" panose="020B0604020202020204" pitchFamily="34" charset="0"/>
                <a:cs typeface="Arial" panose="020B0604020202020204" pitchFamily="34" charset="0"/>
              </a:rPr>
              <a:t>allen Bildungsinstitutionen sollten die </a:t>
            </a:r>
            <a:r>
              <a:rPr lang="de-CH" altLang="de-DE" sz="2800" dirty="0" smtClean="0">
                <a:latin typeface="Arial" panose="020B0604020202020204" pitchFamily="34" charset="0"/>
                <a:cs typeface="Arial" panose="020B0604020202020204" pitchFamily="34" charset="0"/>
              </a:rPr>
              <a:t>Mitgliedstaaten </a:t>
            </a:r>
            <a:r>
              <a:rPr lang="de-CH" altLang="de-DE" sz="2800" dirty="0">
                <a:latin typeface="Arial" panose="020B0604020202020204" pitchFamily="34" charset="0"/>
                <a:cs typeface="Arial" panose="020B0604020202020204" pitchFamily="34" charset="0"/>
              </a:rPr>
              <a:t>demokratische </a:t>
            </a:r>
            <a:r>
              <a:rPr lang="de-CH" altLang="de-DE" sz="2800" dirty="0" err="1">
                <a:latin typeface="Arial" panose="020B0604020202020204" pitchFamily="34" charset="0"/>
                <a:cs typeface="Arial" panose="020B0604020202020204" pitchFamily="34" charset="0"/>
              </a:rPr>
              <a:t>Governance</a:t>
            </a:r>
            <a:r>
              <a:rPr lang="de-CH" altLang="de-DE" sz="2800" dirty="0">
                <a:latin typeface="Arial" panose="020B0604020202020204" pitchFamily="34" charset="0"/>
                <a:cs typeface="Arial" panose="020B0604020202020204" pitchFamily="34" charset="0"/>
              </a:rPr>
              <a:t> nicht nur </a:t>
            </a:r>
            <a:r>
              <a:rPr lang="de-CH" altLang="de-DE" sz="2800" dirty="0" smtClean="0">
                <a:latin typeface="Arial" panose="020B0604020202020204" pitchFamily="34" charset="0"/>
                <a:cs typeface="Arial" panose="020B0604020202020204" pitchFamily="34" charset="0"/>
              </a:rPr>
              <a:t>als </a:t>
            </a:r>
            <a:r>
              <a:rPr lang="de-CH" altLang="de-DE" sz="2800" dirty="0">
                <a:latin typeface="Arial" panose="020B0604020202020204" pitchFamily="34" charset="0"/>
                <a:cs typeface="Arial" panose="020B0604020202020204" pitchFamily="34" charset="0"/>
              </a:rPr>
              <a:t>eine (...) Führungsmethode fördern, sondern auch </a:t>
            </a:r>
            <a:r>
              <a:rPr lang="de-CH" altLang="de-DE" sz="2800" dirty="0" smtClean="0">
                <a:latin typeface="Arial" panose="020B0604020202020204" pitchFamily="34" charset="0"/>
                <a:cs typeface="Arial" panose="020B0604020202020204" pitchFamily="34" charset="0"/>
              </a:rPr>
              <a:t>als </a:t>
            </a:r>
            <a:r>
              <a:rPr lang="de-CH" altLang="de-DE" sz="2800" dirty="0">
                <a:latin typeface="Arial" panose="020B0604020202020204" pitchFamily="34" charset="0"/>
                <a:cs typeface="Arial" panose="020B0604020202020204" pitchFamily="34" charset="0"/>
              </a:rPr>
              <a:t>ein praktisches Mittel, um Demokratie und Respekt </a:t>
            </a:r>
            <a:r>
              <a:rPr lang="de-CH" altLang="de-DE" sz="2800" dirty="0" smtClean="0">
                <a:latin typeface="Arial" panose="020B0604020202020204" pitchFamily="34" charset="0"/>
                <a:cs typeface="Arial" panose="020B0604020202020204" pitchFamily="34" charset="0"/>
              </a:rPr>
              <a:t>vor </a:t>
            </a:r>
            <a:r>
              <a:rPr lang="de-CH" altLang="de-DE" sz="2800" dirty="0">
                <a:latin typeface="Arial" panose="020B0604020202020204" pitchFamily="34" charset="0"/>
                <a:cs typeface="Arial" panose="020B0604020202020204" pitchFamily="34" charset="0"/>
              </a:rPr>
              <a:t>den Menschenrechten zu lernen und zu erleben. </a:t>
            </a:r>
            <a:r>
              <a:rPr lang="de-CH" altLang="de-DE" sz="2800" dirty="0" smtClean="0">
                <a:latin typeface="Arial" panose="020B0604020202020204" pitchFamily="34" charset="0"/>
                <a:cs typeface="Arial" panose="020B0604020202020204" pitchFamily="34" charset="0"/>
              </a:rPr>
              <a:t>Sie </a:t>
            </a:r>
            <a:r>
              <a:rPr lang="de-CH" altLang="de-DE" sz="2800" dirty="0">
                <a:latin typeface="Arial" panose="020B0604020202020204" pitchFamily="34" charset="0"/>
                <a:cs typeface="Arial" panose="020B0604020202020204" pitchFamily="34" charset="0"/>
              </a:rPr>
              <a:t>sollten (...) die aktive Beteiligung der Lernenden, </a:t>
            </a:r>
            <a:r>
              <a:rPr lang="de-CH" altLang="de-DE" sz="2800" dirty="0" smtClean="0">
                <a:latin typeface="Arial" panose="020B0604020202020204" pitchFamily="34" charset="0"/>
                <a:cs typeface="Arial" panose="020B0604020202020204" pitchFamily="34" charset="0"/>
              </a:rPr>
              <a:t>des </a:t>
            </a:r>
            <a:r>
              <a:rPr lang="de-CH" altLang="de-DE" sz="2800" dirty="0">
                <a:latin typeface="Arial" panose="020B0604020202020204" pitchFamily="34" charset="0"/>
                <a:cs typeface="Arial" panose="020B0604020202020204" pitchFamily="34" charset="0"/>
              </a:rPr>
              <a:t>Bildungspersonals und der verschiedenen </a:t>
            </a:r>
          </a:p>
          <a:p>
            <a:r>
              <a:rPr lang="de-CH" altLang="de-DE" sz="2800" dirty="0">
                <a:latin typeface="Arial" panose="020B0604020202020204" pitchFamily="34" charset="0"/>
                <a:cs typeface="Arial" panose="020B0604020202020204" pitchFamily="34" charset="0"/>
              </a:rPr>
              <a:t>Interessenvertreter, einschließlich der Eltern, an der </a:t>
            </a:r>
            <a:r>
              <a:rPr lang="de-CH" altLang="de-DE" sz="2800" dirty="0" smtClean="0">
                <a:latin typeface="Arial" panose="020B0604020202020204" pitchFamily="34" charset="0"/>
                <a:cs typeface="Arial" panose="020B0604020202020204" pitchFamily="34" charset="0"/>
              </a:rPr>
              <a:t>Leitung </a:t>
            </a:r>
            <a:r>
              <a:rPr lang="de-CH" altLang="de-DE" sz="2800" dirty="0">
                <a:latin typeface="Arial" panose="020B0604020202020204" pitchFamily="34" charset="0"/>
                <a:cs typeface="Arial" panose="020B0604020202020204" pitchFamily="34" charset="0"/>
              </a:rPr>
              <a:t>der Bildungsinstitutionen fördern und </a:t>
            </a:r>
            <a:r>
              <a:rPr lang="de-CH" altLang="de-DE" sz="2800" dirty="0" smtClean="0">
                <a:latin typeface="Arial" panose="020B0604020202020204" pitchFamily="34" charset="0"/>
                <a:cs typeface="Arial" panose="020B0604020202020204" pitchFamily="34" charset="0"/>
              </a:rPr>
              <a:t>unterstützen.“ (Teil </a:t>
            </a:r>
            <a:r>
              <a:rPr lang="de-CH" altLang="de-DE" sz="2800" dirty="0">
                <a:latin typeface="Arial" panose="020B0604020202020204" pitchFamily="34" charset="0"/>
                <a:cs typeface="Arial" panose="020B0604020202020204" pitchFamily="34" charset="0"/>
              </a:rPr>
              <a:t>III, </a:t>
            </a:r>
            <a:r>
              <a:rPr lang="de-CH" altLang="de-DE" sz="2800" dirty="0" smtClean="0">
                <a:latin typeface="Arial" panose="020B0604020202020204" pitchFamily="34" charset="0"/>
                <a:cs typeface="Arial" panose="020B0604020202020204" pitchFamily="34" charset="0"/>
              </a:rPr>
              <a:t>Abs. 8</a:t>
            </a:r>
            <a:r>
              <a:rPr lang="de-CH" altLang="de-DE" sz="2800" dirty="0">
                <a:latin typeface="Arial" panose="020B0604020202020204" pitchFamily="34" charset="0"/>
                <a:cs typeface="Arial" panose="020B0604020202020204" pitchFamily="34" charset="0"/>
              </a:rPr>
              <a:t>)</a:t>
            </a:r>
            <a:endParaRPr lang="de-DE" altLang="de-DE" sz="2800" dirty="0">
              <a:latin typeface="Arial" panose="020B0604020202020204" pitchFamily="34" charset="0"/>
              <a:cs typeface="Arial" panose="020B0604020202020204" pitchFamily="34" charset="0"/>
            </a:endParaRPr>
          </a:p>
        </p:txBody>
      </p:sp>
      <p:pic>
        <p:nvPicPr>
          <p:cNvPr id="3" name="Picture 2" descr="er.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41117" y="577515"/>
            <a:ext cx="1861072" cy="1133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131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950</Words>
  <Application>Microsoft Office PowerPoint</Application>
  <PresentationFormat>Breitbild</PresentationFormat>
  <Paragraphs>121</Paragraphs>
  <Slides>22</Slides>
  <Notes>14</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22</vt:i4>
      </vt:variant>
    </vt:vector>
  </HeadingPairs>
  <TitlesOfParts>
    <vt:vector size="31" baseType="lpstr">
      <vt:lpstr>ＭＳ Ｐゴシック</vt:lpstr>
      <vt:lpstr>Arial</vt:lpstr>
      <vt:lpstr>Arial Narrow</vt:lpstr>
      <vt:lpstr>Calibri</vt:lpstr>
      <vt:lpstr>Calibri Light</vt:lpstr>
      <vt:lpstr>Times</vt:lpstr>
      <vt:lpstr>Wingdings</vt:lpstr>
      <vt:lpstr>Office Theme</vt:lpstr>
      <vt:lpstr>MSPhotoEd.3</vt:lpstr>
      <vt:lpstr> </vt:lpstr>
      <vt:lpstr>Gesichtspunkte  1. Was heißt Pluralität?  2. Verfassungsrang der Elternmitwirkung 3. Die Eltern von heute 4. Selbstwirksamkeit im Ehrenamt 5. Bausteine einer Mitwirkungsstrategie </vt:lpstr>
      <vt:lpstr>Aspekte der Pluralität</vt:lpstr>
      <vt:lpstr>PowerPoint-Präsentation</vt:lpstr>
      <vt:lpstr>Elternschaft</vt:lpstr>
      <vt:lpstr>Selbst-bestimmungsrecht (Art. 2 GG)</vt:lpstr>
      <vt:lpstr>PowerPoint-Präsentation</vt:lpstr>
      <vt:lpstr>Das Beziehungsdreieck Eltern - Lehrkräfte - Schulleitungen kann leicht zu einem Nährboden für Rollenmissverständnisse werden. Rollenklarheit und die Fähigkeit zur selbstkritischen Reflexion sind Voraussetzung für eine gute Zusammenarbeit und ein Wohlbefinden aller Beteiligten. Für das Wohlbefinden auch der jeweils anderen Seite zuständig zu sein, ist ein Anspruch, der häufig nicht eingelöst werden kann, weil die Einzelnen sich als "Parteien" gegeneinander eingegraben haben. Dieses Defizit zu überwinden, ist letztlich nur in einer demokratiepädagogisch bewussten Schule möglich, in der die Kinder / Jugendlichen und ihr Entwicklungsinteresse im Mittelpunkt stehen. </vt:lpstr>
      <vt:lpstr>PowerPoint-Präsentation</vt:lpstr>
      <vt:lpstr>Eltern sind</vt:lpstr>
      <vt:lpstr>Phänomenbreite</vt:lpstr>
      <vt:lpstr>Schule als Vorbild der Demokratie </vt:lpstr>
      <vt:lpstr>Wie lässt sich  Selbstwirksamkeit im  schulischen Ehrenamt  steigern?</vt:lpstr>
      <vt:lpstr>Leitgedanke  Erzieherischer Idealismus und der Optimismus, Schule mitgestalten zu können, stehen oft am Anfang eines Eltern-Engagements. Doch die Schule ist ein komplexes System voller Tücken. Oft kommt nach der anfänglichen Begeisterung die Enttäuschung - verbunden mit dem Gefühl, nichts ändern zu können. Das Defizit an Engagement, mit dem viele deutsche Schulen zu kämpfen haben, spricht für sich. Auch die Schülermitwirkung ist oft nicht gerade von einem Wettbewerb qualifizierter Kandidatinnen und Kandidaten geprägt. Engagement ist in jeder demokratischen Einrichtung immer eine kostbare Ressource, die gehegt und gepflegt werden will.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Kurt</dc:creator>
  <cp:lastModifiedBy>Kurt</cp:lastModifiedBy>
  <cp:revision>298</cp:revision>
  <dcterms:created xsi:type="dcterms:W3CDTF">2015-11-18T10:12:52Z</dcterms:created>
  <dcterms:modified xsi:type="dcterms:W3CDTF">2021-03-13T11:30:19Z</dcterms:modified>
</cp:coreProperties>
</file>