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2" r:id="rId5"/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eike Hormann" initials="MH" lastIdx="3" clrIdx="0">
    <p:extLst>
      <p:ext uri="{19B8F6BF-5375-455C-9EA6-DF929625EA0E}">
        <p15:presenceInfo xmlns:p15="http://schemas.microsoft.com/office/powerpoint/2012/main" userId="5576af3e70fdb7b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9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76F1D0-9012-43F3-A58D-797F526A97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C0B7F76-20B1-4637-9030-596310AE8D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66D811-3F3F-4E86-A7CE-D25A25121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DAF8F9-3EF5-4ABC-B7E0-883AB4978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CCA924-6009-4EAE-84BC-17279B2EA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338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B3A36A-4517-4C67-99F0-A585CBE8F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5AF468E-F346-4D53-B1EA-15275AC7F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199969-2F48-4B4D-9588-7AFF97DDE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528B48-3A94-44B6-80EE-BE45E2192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36CE0D-AECA-4C3F-9C45-CC431D046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0924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884F628-8AC6-44B7-AC5B-E79040AA26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1954FAD-0C12-4161-B872-3187074034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3AA32E-D7AC-48DD-9C30-CCC17EC0A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4F88EA-B60A-436C-86AD-3C330AA45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18C2DF-0890-441D-BAB8-5B7D9755F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10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67E043-B384-4C2F-8492-1FBE15E5A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B0F863-AA99-4056-B880-E95C4B730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327839-067D-4D58-90E7-DFCEF129A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605C7E-A921-4BCA-B9FD-A49A51262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565E69-1C23-42C4-9F59-A6173D593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43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0F0710-CACF-4618-AA0F-295FD369B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8E0026F-73AC-4DD6-914D-71C0E7FA5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B5B028-F602-43C5-ADF3-DAAE9C08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392539-4F45-4FC7-8838-3E8362AA1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FFB7D9-31EA-437D-BA60-895D35B53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663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13C4C6-C516-453C-9371-B7872C7D1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7C821E-4823-4AEC-B0AA-64F8FEB80B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790AC5-918F-45EC-AA35-93D253B5E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04853D5-9959-433D-B597-FE0FAE93F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7385B7-881C-4440-AB1E-E24026EAB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4751667-203F-4B67-A3EC-EA051B382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6235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7AD9D5-CEF5-4722-BAE7-1E5D0A905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F0B5B45-CE0E-42B0-B744-802D8F526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6BDF09-180D-48E9-8B9C-6739E99B6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6173968-ECCF-451F-8A2A-96AFEAD264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6F1348C-98F5-4B83-A9DB-FEFC5CF2C0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B592EF5-2F2F-46F8-A724-225D1723A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2DA1D90-7A52-4823-B513-BEB901C9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43ADD3B-E8BC-48D5-B1D5-F25B8DB46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9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B1DBE8-9959-4A43-AE24-3D9389808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85DF03A-3815-4D29-9A52-71F4427FB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84FD89E-179E-4785-A5EE-81CC3C08D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F0DAAEB-0215-43FD-B1EE-C4C23D64F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1954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0104429-4DDD-4E7D-8FC7-E5021D435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00C57CA-1F5F-4C47-BCD8-618821B3A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E8C25B1-3841-40D9-9D12-9489F8BDA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340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7A30E7-33A7-431E-BE7D-D6A7E832B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23590-0663-4299-8C81-3EDAA24F9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18A5AF-7553-46D7-A740-884374BED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9B5E60-5D90-4120-9C82-D7D24F4C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067C1A-AC59-4B0B-8F7C-515F8FBD8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E40751-963E-4E58-80D5-2D539F862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539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BF25FD-BACB-4835-B76C-B4274D459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9DBFF18-F5FB-49B5-A607-9CC4622CD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EA26FC3-F0EE-4A2C-8759-CEBFCB17A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99A4535-CE0B-419E-814F-892F877F6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D311E1-4CE1-4107-B0C4-EADA430B8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290835-9631-4027-A620-217B5A100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85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95796A-7979-4C46-BA56-A8EDB1FF3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7D97CB4-B904-4B93-8BE5-874499D19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924AE4-F5F8-4FAB-89B3-7D29E0497A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02D11-2E24-4486-BB56-7BF41BA81EE1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80147C-9099-4D5A-B5F5-977DA08745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941779-68F6-4D37-A143-16BCC3F541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D4DB4-B5F4-4967-A432-E9A4805EE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667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D936C6E5-EDB1-42A6-A148-FBF41C36F881}"/>
              </a:ext>
            </a:extLst>
          </p:cNvPr>
          <p:cNvSpPr/>
          <p:nvPr/>
        </p:nvSpPr>
        <p:spPr>
          <a:xfrm>
            <a:off x="1834941" y="863084"/>
            <a:ext cx="94468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000" dirty="0">
                <a:effectLst/>
                <a:latin typeface="Grundschrift" panose="00000800000000000000" pitchFamily="50" charset="0"/>
              </a:rPr>
              <a:t>„Wer verliert, muss den Müll raus bringen!“</a:t>
            </a:r>
            <a:endParaRPr lang="de-DE" sz="4000" dirty="0">
              <a:latin typeface="Grundschrift" panose="000008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529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F099328E-E09B-4BDA-AF3B-0478EC2925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315" y="632460"/>
            <a:ext cx="3204370" cy="1996440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ED27782-10AB-4688-8126-156B2DAE5F6A}"/>
              </a:ext>
            </a:extLst>
          </p:cNvPr>
          <p:cNvSpPr txBox="1"/>
          <p:nvPr/>
        </p:nvSpPr>
        <p:spPr>
          <a:xfrm rot="21053872">
            <a:off x="4722921" y="2427914"/>
            <a:ext cx="9321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800" dirty="0">
                <a:solidFill>
                  <a:srgbClr val="FF0000"/>
                </a:solidFill>
                <a:latin typeface="Algerian" panose="04020705040A02060702" pitchFamily="82" charset="0"/>
              </a:rPr>
              <a:t>?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934B9FD-5443-4DDC-A74E-754A1C09794C}"/>
              </a:ext>
            </a:extLst>
          </p:cNvPr>
          <p:cNvSpPr txBox="1"/>
          <p:nvPr/>
        </p:nvSpPr>
        <p:spPr>
          <a:xfrm rot="817989">
            <a:off x="5456747" y="2970932"/>
            <a:ext cx="9321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8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!</a:t>
            </a:r>
          </a:p>
        </p:txBody>
      </p:sp>
      <p:sp>
        <p:nvSpPr>
          <p:cNvPr id="10" name="Sprechblase: oval 9">
            <a:extLst>
              <a:ext uri="{FF2B5EF4-FFF2-40B4-BE49-F238E27FC236}">
                <a16:creationId xmlns:a16="http://schemas.microsoft.com/office/drawing/2014/main" id="{DC49B7E8-CF13-45F8-963D-07AB95C2138C}"/>
              </a:ext>
            </a:extLst>
          </p:cNvPr>
          <p:cNvSpPr/>
          <p:nvPr/>
        </p:nvSpPr>
        <p:spPr>
          <a:xfrm>
            <a:off x="5457825" y="904875"/>
            <a:ext cx="4676775" cy="1724025"/>
          </a:xfrm>
          <a:prstGeom prst="wedgeEllipseCallout">
            <a:avLst>
              <a:gd name="adj1" fmla="val 18882"/>
              <a:gd name="adj2" fmla="val 884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Grundschrift" panose="00000800000000000000" pitchFamily="50" charset="0"/>
              </a:rPr>
              <a:t>In Ordnung. Dann bringe ich den Müll bei den Augenzahlen 1 bis 3 raus und du bei den übrigen Augenzahlen. </a:t>
            </a:r>
          </a:p>
        </p:txBody>
      </p:sp>
    </p:spTree>
    <p:extLst>
      <p:ext uri="{BB962C8B-B14F-4D97-AF65-F5344CB8AC3E}">
        <p14:creationId xmlns:p14="http://schemas.microsoft.com/office/powerpoint/2010/main" val="1743279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nkblase: wolkenförmig 1">
            <a:extLst>
              <a:ext uri="{FF2B5EF4-FFF2-40B4-BE49-F238E27FC236}">
                <a16:creationId xmlns:a16="http://schemas.microsoft.com/office/drawing/2014/main" id="{A57F07A4-4646-4E48-A5C5-89471E078643}"/>
              </a:ext>
            </a:extLst>
          </p:cNvPr>
          <p:cNvSpPr/>
          <p:nvPr/>
        </p:nvSpPr>
        <p:spPr>
          <a:xfrm>
            <a:off x="2428874" y="295275"/>
            <a:ext cx="4953001" cy="2667000"/>
          </a:xfrm>
          <a:prstGeom prst="cloudCallout">
            <a:avLst>
              <a:gd name="adj1" fmla="val 58849"/>
              <a:gd name="adj2" fmla="val 74300"/>
            </a:avLst>
          </a:prstGeom>
          <a:solidFill>
            <a:srgbClr val="FFF9D5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Denkblase: wolkenförmig 3">
            <a:extLst>
              <a:ext uri="{FF2B5EF4-FFF2-40B4-BE49-F238E27FC236}">
                <a16:creationId xmlns:a16="http://schemas.microsoft.com/office/drawing/2014/main" id="{94EA3759-23BB-425D-A361-8F567BDC60C4}"/>
              </a:ext>
            </a:extLst>
          </p:cNvPr>
          <p:cNvSpPr/>
          <p:nvPr/>
        </p:nvSpPr>
        <p:spPr>
          <a:xfrm>
            <a:off x="8153401" y="361951"/>
            <a:ext cx="3219450" cy="1581150"/>
          </a:xfrm>
          <a:prstGeom prst="cloudCallout">
            <a:avLst>
              <a:gd name="adj1" fmla="val -13695"/>
              <a:gd name="adj2" fmla="val 108169"/>
            </a:avLst>
          </a:prstGeom>
          <a:solidFill>
            <a:srgbClr val="FFF9D5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dirty="0">
                <a:latin typeface="Grundschrift" panose="00000800000000000000" pitchFamily="50" charset="0"/>
              </a:rPr>
              <a:t>Da brauche ich schon viel Pech, um zu verlieren.</a:t>
            </a:r>
          </a:p>
        </p:txBody>
      </p:sp>
      <p:pic>
        <p:nvPicPr>
          <p:cNvPr id="1028" name="Picture 4" descr="Quellbild anzeigen">
            <a:extLst>
              <a:ext uri="{FF2B5EF4-FFF2-40B4-BE49-F238E27FC236}">
                <a16:creationId xmlns:a16="http://schemas.microsoft.com/office/drawing/2014/main" id="{E72A000D-4393-4339-91CB-D018747B42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5" y="361951"/>
            <a:ext cx="2605088" cy="260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1437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Quellbild anzeigen">
            <a:extLst>
              <a:ext uri="{FF2B5EF4-FFF2-40B4-BE49-F238E27FC236}">
                <a16:creationId xmlns:a16="http://schemas.microsoft.com/office/drawing/2014/main" id="{E232939B-55FF-4942-AD49-01304CB157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50" t="22083" r="21805" b="23194"/>
          <a:stretch/>
        </p:blipFill>
        <p:spPr bwMode="auto">
          <a:xfrm>
            <a:off x="3278437" y="2867025"/>
            <a:ext cx="1417387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32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7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rechblase: oval 2">
            <a:extLst>
              <a:ext uri="{FF2B5EF4-FFF2-40B4-BE49-F238E27FC236}">
                <a16:creationId xmlns:a16="http://schemas.microsoft.com/office/drawing/2014/main" id="{616F74BB-7CE1-44CD-AB9B-F5E014C8119F}"/>
              </a:ext>
            </a:extLst>
          </p:cNvPr>
          <p:cNvSpPr/>
          <p:nvPr/>
        </p:nvSpPr>
        <p:spPr>
          <a:xfrm>
            <a:off x="3952875" y="1447800"/>
            <a:ext cx="4667250" cy="1981200"/>
          </a:xfrm>
          <a:prstGeom prst="wedgeEllipseCallout">
            <a:avLst>
              <a:gd name="adj1" fmla="val -54302"/>
              <a:gd name="adj2" fmla="val 7259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  <a:latin typeface="Grundschrift" panose="00000800000000000000" pitchFamily="50" charset="0"/>
              </a:rPr>
              <a:t>Ich dachte wir spielen fair!</a:t>
            </a:r>
          </a:p>
        </p:txBody>
      </p:sp>
    </p:spTree>
    <p:extLst>
      <p:ext uri="{BB962C8B-B14F-4D97-AF65-F5344CB8AC3E}">
        <p14:creationId xmlns:p14="http://schemas.microsoft.com/office/powerpoint/2010/main" val="1253724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rechblase: oval 2">
            <a:extLst>
              <a:ext uri="{FF2B5EF4-FFF2-40B4-BE49-F238E27FC236}">
                <a16:creationId xmlns:a16="http://schemas.microsoft.com/office/drawing/2014/main" id="{EC974EF6-6492-4A90-8DDD-CE35A2EFEABC}"/>
              </a:ext>
            </a:extLst>
          </p:cNvPr>
          <p:cNvSpPr/>
          <p:nvPr/>
        </p:nvSpPr>
        <p:spPr>
          <a:xfrm>
            <a:off x="2981325" y="809625"/>
            <a:ext cx="4362450" cy="2686050"/>
          </a:xfrm>
          <a:prstGeom prst="wedgeEllipseCallout">
            <a:avLst>
              <a:gd name="adj1" fmla="val 52311"/>
              <a:gd name="adj2" fmla="val 695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solidFill>
                  <a:schemeClr val="tx1"/>
                </a:solidFill>
                <a:latin typeface="Grundschrift" panose="00000800000000000000" pitchFamily="50" charset="0"/>
              </a:rPr>
              <a:t>Du hast nicht festgelegt, mit welchem Würfel wir spielen. </a:t>
            </a:r>
          </a:p>
        </p:txBody>
      </p:sp>
    </p:spTree>
    <p:extLst>
      <p:ext uri="{BB962C8B-B14F-4D97-AF65-F5344CB8AC3E}">
        <p14:creationId xmlns:p14="http://schemas.microsoft.com/office/powerpoint/2010/main" val="1561634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Breitbild</PresentationFormat>
  <Paragraphs>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Algerian</vt:lpstr>
      <vt:lpstr>Arial</vt:lpstr>
      <vt:lpstr>Arial Rounded MT Bold</vt:lpstr>
      <vt:lpstr>Calibri</vt:lpstr>
      <vt:lpstr>Calibri Light</vt:lpstr>
      <vt:lpstr>Grundschrift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Mareike Hormann</dc:creator>
  <cp:lastModifiedBy>Mareike Hormann</cp:lastModifiedBy>
  <cp:revision>6</cp:revision>
  <dcterms:created xsi:type="dcterms:W3CDTF">2022-02-03T10:09:25Z</dcterms:created>
  <dcterms:modified xsi:type="dcterms:W3CDTF">2022-02-03T11:15:55Z</dcterms:modified>
</cp:coreProperties>
</file>