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tags/tag5.xml" ContentType="application/vnd.openxmlformats-officedocument.presentationml.tags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9" r:id="rId3"/>
    <p:sldId id="266" r:id="rId4"/>
    <p:sldId id="270" r:id="rId5"/>
    <p:sldId id="271" r:id="rId6"/>
    <p:sldId id="267" r:id="rId7"/>
    <p:sldId id="268" r:id="rId8"/>
    <p:sldId id="27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0.18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868 21 5744,'-4'-2'57,"-12"-8"20,12 8 62,2 1-119,1 0-1,0 1 1,0-1-1,-1 0 1,1 1-1,-1-1 1,1 1-1,0-1 1,-1 1-1,1 0 1,-1 0 0,1 0-1,-1-1 1,1 1-1,-1 1 1,1-1-1,0 0 1,-1 0-1,1 0 1,-1 1-1,1-1 1,-1 1-1,1-1 1,0 1-1,-3 1 1,-33 21 186,33-21-189,-41 23 219,37-21-189,-1 0 0,0 1 0,1 0-1,0 0 1,-10 9 0,8-5 41,0-1 0,-22 12 0,24-15-47,0 0-1,0 1 0,0-1 1,1 1-1,-1 1 0,-10 13 1,0 9 31,3-5 183,9-22-217,1-1 2,-1 4-5,1-1 0,0 1 0,0 0 0,1 0 0,-1 1-1,1 0 1,0-1 0,1 1 0,-1 0 0,1 1 0,-2 6 0,3 0 102,2-11-123,0-1 0,0 1 0,0-1 0,1 1 0,-1-1 0,0 1 0,1-1 0,-1 1-1,1-1 1,0 0 0,-1 1 0,1-1 0,0 0 0,0 1 0,0-1 0,0 0 0,0 0 0,0 0 0,0 0 0,0 0 0,2 2 0,32 16 101,-23-13-81,3 0 6,0 0 0,1 0-1,0-1 1,0-1 0,24 3-1,-18-4 16,-1 1 0,34 13 0,-36-10-10,0 2 1,0 0-1,-1 2 1,-1 0-1,33 26 1,-26-18-13,-20-17-25,-1 0 0,0 0 1,0 0-1,0 0 0,0 1 0,0 0 0,0-1 1,-1 1-1,1 0 0,-1 0 0,0 1 1,0-1-1,0 0 0,0 1 0,-1-1 1,1 1-1,-1 0 0,1 5 0,8 16 63,-8-23-64,-1 0 0,0 0 0,0 0 0,0 0 0,0 0 0,0 0 0,-1 1 0,1-1 0,-1 0 0,1 0 0,-1 1 0,0-1 0,0 0 0,0 1 0,0 2 0,-7 27 93,6-24-81,0 1 1,-1-1 0,0 0-1,0 0 1,-1 0-1,0 0 1,0 0 0,-1-1-1,0 1 1,-1-1-1,0 0 1,-8 10 0,7-10-1,-1 0 0,0 0 0,0 0 0,0-1 0,-1 0 0,0-1 0,0 0 0,-1 0 0,1-1 0,-13 5 0,11-5 20,1 0 0,-1 1-1,1 0 1,-9 7 0,12-8-20,0 0-1,1 0 1,-2 0-1,1-1 1,0 0-1,-1-1 1,1 1-1,-1-1 1,0 0-1,1-1 0,-9 1 1,-5 1 85,1 0 0,-37 11 0,33-8 0,-36 7-1,41-10 11,-1 1-1,-19 7 1,24-7-48,0 0 0,-1 0 0,1-1 1,-19 1-1,-15 1 152,39-3-168,0-1 1,1 1-1,-1-2 0,0 1 1,0-2-1,0 1 1,0-1-1,-16-3 1,20 2-9,-1 1 1,1 0-1,0 1 1,0 0-1,-1 0 1,-8 0-1,11 1-19,-1-1 0,1 1 0,-1-1 0,1 0 1,-1 0-1,1-1 0,-1 1 0,1-1 0,-1 0 0,1 0 0,-1 0 0,1 0 0,0 0 0,0-1 0,-6-3 0,-12-6 173,19 10-174,0 0 1,0 0-1,0 0 1,-1 0-1,1 0 1,0 0-1,1-1 1,-1 1-1,0 0 1,0-1-1,0 0 0,1 1 1,-1-1-1,1 0 1,0 0-1,-1 0 1,-1-4-1,-1-11 19,1 0 0,1 0 0,0-21 0,0 15-1506,-1-19-7428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0.5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283 95 10040,'0'-1'-9,"0"0"0,0 0 0,0 0 0,-1 0 0,1 1 0,0-1 0,0 0 1,-1 0-1,1 0 0,-1 0 0,1 1 0,0-1 0,-1 0 0,0 0 0,1 1 1,-1-1-1,1 0 0,-2 0 0,-6-11-254,6 8 263,0 0 0,0 0-1,-1 0 1,1 0 0,-1 1 0,0-1 0,0 1 0,0 0 0,-1-1 0,1 2 0,-1-1 0,0 0-1,0 1 1,0-1 0,0 1 0,0 0 0,0 1 0,0-1 0,-1 1 0,1-1 0,-1 1 0,1 1 0,-1-1-1,1 1 1,-1 0 0,0 0 0,-6 0 0,-8-3 265,18 3-242,-11-1 484,8 2-445,1-1 0,1 1 1,-1 1-1,0-1 0,0 0 1,0 1-1,0-1 0,1 1 1,-1 0-1,1 0 0,0 0 1,-3 2-1,-28 44 923,19-26-255,9-14-585,-1 1 1,2 0-1,-1 1 1,1-1-1,1 1 1,0-1-1,0 1 1,1 0-1,-2 17 1,6-15 351,0-8 90,-1-2-515,1 0 1,-1 0-1,1 0 1,0-1 0,0 1-1,0 0 1,0-1 0,0 1-1,0-1 1,0 0 0,1 0-1,-1 0 1,0 0 0,1 0-1,-1-1 1,1 1 0,-1-1-1,1 1 1,3-1 0,0 0 27,0-1 0,-1 0 1,1-1-1,-1 1 0,1-1 1,6-3-1,24-7 290,-32 11-360,0 0 0,0 0 1,1-1-1,-1 1 0,0-1 0,0 0 1,0 0-1,-1-1 0,1 1 1,-1-1-1,1 0 0,-1 0 0,0 0 1,0 0-1,3-5 0,15-12 111,-16 11 35,-5 8-170,0 0-1,0 0 1,0 0 0,0 1-1,1-1 1,-1 0 0,0 0-1,0 0 1,0 0 0,1 0-1,-1 1 1,0-1 0,1 0-1,-1 0 1,1 1-1,-1-1 1,1 0 0,-1 1-1,1-1 1,1-1 0,8-6 111,2 2-36,-5 0-8,-4-1-56,4 1 1,4 8-14,-9-2-4,0 1 0,-1 0-1,1 0 1,0 0 0,0 1-1,0-1 1,-1 0 0,1 1-1,-1-1 1,1 1 0,-1-1 0,1 1-1,-1 0 1,0 0 0,0-1-1,0 1 1,1 3 0,6 8-3,1-4 3,-6-5 0,0 0 0,0-1 0,1 1 0,-1-1 0,1 0 0,0 0 0,0 0 0,0-1 0,0 1 0,0-1 0,9 3 0,16 1 3,-22-4-2,-1-1 0,0 1 1,0-2-1,1 1 1,8 0-1,19 3 9,-32-3-9,-1 0-1,1-1 1,0 1 0,-1 0-1,1-1 1,0 0-1,-1 1 1,1-1-1,0 0 1,0 0 0,0 0-1,-1 0 1,1 0-1,0 0 1,0-1 0,-1 1-1,1 0 1,0-1-1,-1 0 1,1 1-1,-1-1 1,1 0 0,0 0-1,-1 0 1,1 0-1,-1 0 1,0 0 0,1 0-1,-1 0 1,0-1-1,0 1 1,2-3-1,-1 1-34,0 1-1,1-1 1,-1 1-1,1-1 1,-1 1-1,1 0 1,0 0-1,0 0 1,0 1-1,0-1 1,4-1-1,2-1-1873,16-9-9745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0.8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13000,'11'204'356,"-4"-155"-121,-5-40-166,0-1-1,-1 1 1,0 0 0,0 0 0,-1 0 0,-1 14 0,-1-16 191,1 14 16,15 24 1213,-8-18-358,-6-26-1011,1 1 1,-1-1-1,1 1 1,-1-1 0,1 1-1,0-1 1,0 1-1,-1-1 1,1 1-1,0-1 1,2 2-1,-1-2 140,-1-2-228,-1-1-1,1 1 0,0 0 0,0-1 0,0 1 0,1 0 0,-1-1 0,0 1 0,0 0 0,1 0 0,-1 0 0,1 0 0,-1 0 1,3-1-1,10-8 70,-4-6-2438,0-2-9469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1.2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173 0 9592,'-8'8'3,"0"0"1,0-1-1,-1 0 1,0 0 0,0-1-1,-11 5 1,9-5 3,0 0 1,1 1 0,-19 16 0,23-13 25,6-3-29,-20 23 240,13-22 21,4-5 269,-1 6 74,7 2 33,0-6-509,1 0 0,-1-1 0,1 1 0,1-1 0,-1 0 0,0 0 0,1 0 0,0-1 0,0 1 0,0-1 0,9 4 0,4 0 146,1-1-1,23 6 1,-15-5 50,10 1 24,-28-7-190,0 1-1,0 0 1,0 0-1,-1 1 1,1 0-1,-1 0 1,9 6-1,-16-8-115,1 0 1,-1 0-1,0 0 0,1 0 0,-1 0 1,1 0-1,0 0 0,-1 0 0,1-1 0,0 1 1,-1-1-1,1 1 0,0-1 0,0 0 1,2 1-1,4-1 46,2 2 196,1-6-37,-7 3-196,0-1 0,0 0 0,0 0 0,0 0 0,0-1 0,0 1 0,5-6 0,3-8-2242,-1 2-8779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1.5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8608,'3'5'23,"-1"0"0,1 0 0,-1 0 0,0 0 0,0 0 0,0 1 0,-1-1 0,0 1 0,0-1 1,0 1-1,-1 0 0,0 9 0,0-3 91,1 1 0,3 24 0,-2-24 51,-1 1-1,1 24 1,-2-3 441,3 0 0,1 0 0,16 66 0,-5-29 392,-11-46-167,-2-19-609,-1-1 1,1 1 0,0 0-1,1 0 1,0-1-1,0 0 1,0 1-1,0-1 1,1 0-1,8 9 1,-10-13 1483,7 0-88,-13-13-1551,1 1 0,-2 0 0,1 0 0,-1 1 0,-1-1 0,-13-16 0,-12-22-43,2 0-45,27 45-75,-6 6-1391,14-2-1452,-2-2 2931,1 0-1,0 0 1,-1 0-1,1-1 1,-1 0-1,0 0 1,6-2-1,-7 1 11,1 1-1,0 0 1,0 1-1,0-1 1,0 1-1,1 0 1,-1-1-1,0 2 0,1-1 1,-1 1-1,6-1 1,-7 2-67,0-1 1,0 1-1,0-1 1,0 0-1,0 0 1,0-1-1,0 1 1,0-1-1,0 1 1,-1-1-1,1 0 1,0 0-1,0 0 1,0 0-1,-1-1 1,1 1-1,-1-1 0,1 1 1,-1-1-1,1 0 1,-1 0-1,0 0 1,0 0-1,0-1 1,0 1-1,-1-1 1,3-3-1</inkml:trace>
  <inkml:trace contextRef="#ctx0" brushRef="#br0" timeOffset="1">263 368 11120,'0'92'56,"-5"-77"4,-1-9 12,5-5-58,0 0 0,0 0-1,1 0 1,-1 0 0,0 1-1,1-1 1,-1 0 0,0 0 0,1 1-1,-1-1 1,1 0 0,0 1-1,0-1 1,-1 0 0,1 1 0,0-1-1,0 0 1,0 1 0,0-1-1,0 1 1,1-1 0,-1 2 0,1 2 514,4 8 50,-4-1-83,3 0-27,-2-10-41,4-6-45,-4 3-388,-1 0 0,0 0 0,1-1 0,-1 1 0,0-1 0,0 0 1,0 1-1,0-1 0,0 0 0,0 1 0,0-1 0,-1 0 0,2-2 0,-1 0-1229,7-13-7725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1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8 6192,'0'0'0,"9"0"0,3-7-592</inkml:trace>
  <inkml:trace contextRef="#ctx0" brushRef="#br0" timeOffset="1">370 307 8248,'0'0'0,"-9"-8"0,-3 0-664,-7-4 664,7 4-656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2.33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81 1 7712,'-19'27'968,"-19"18"504,37-43-1316,-1 0 1,0-1 0,1 1 0,-1 0 0,1 0-1,0 0 1,0 0 0,0 0 0,0 1-1,0-1 1,0 0 0,0 0 0,1 1-1,-1 3 1,-5 24 861,6-29-916,0 1-1,1-1 1,-1 1 0,0-1 0,1 1-1,0 0 1,-1-1 0,1 0-1,0 1 1,0-1 0,1 3 0,1 2 236,-1-5-268,-1 1 0,0 0 1,1-1-1,-1 1 1,1-1-1,0 0 0,0 1 1,-1-1-1,1 0 1,0 0-1,0 0 0,0 0 1,0 0-1,0-1 1,3 1-1,3 2 113,-5-1-139,0 0 1,0 0 0,0-1-1,1 0 1,-1 0-1,0 0 1,1 0-1,-1 0 1,1 0 0,-1-1-1,1 0 1,-1 0-1,1 0 1,-1 0-1,1 0 1,-1-1 0,1 1-1,-1-1 1,0 0-1,5-2 1,0-1-9,0 0 1,0 0-1,-1-1 1,12-9-1,16-10 32,-33 23-179,0-1 0,-1 1-1,1 0 1,-1-1-1,1 1 1,-1-1-1,0 0 1,0 1 0,0-1-1,1 0 1,-2 0-1,1 1 1,0-1-1,0 0 1,-1 0 0,2-3-1,-2 4-111,7-19-10363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2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35 10936,'5'14'7,"0"1"0,-1-1 1,0 1-1,-1 0 1,-1 0-1,-1 0 1,0 0-1,-2 28 0,2-44 368,0 3-269,1 1 40,0 0 0,-1 0 0,1 1 0,-1-1 0,0 0 0,1 1 0,-2-1 1,2 6-1,1 7 4957,-5-35-4200,2 17-857,0 0 0,-1-1 0,1 1 1,0 0-1,0-1 0,1 1 0,-1-1 0,0 1 0,1 0 0,-1-1 0,1 1 0,2-4 0,5-7 69,-5 8-70,0 0 0,0 0 0,-1 0 0,0 0-1,4-10 1,-5 11 21,-1 3-61,0 0 1,0 1-1,0-1 1,0 0-1,0 0 1,1 1-1,-1-1 1,0 0-1,1 0 1,-1 1-1,0-1 1,1 0-1,-1 1 1,1-1-1,-1 1 1,1-1-1,-1 0 1,1 1-1,0-1 1,-1 1-1,1 0 1,0-1-1,-1 1 1,1-1-1,0 1 1,0 0-1,-1 0 1,1-1-1,0 1 1,0 0-1,-1 0 1,1 0-1,0 0 1,0 0-1,0 0 1,-1 0-1,1 0 1,0 0-1,0 0 1,0 1-1,56 7 220,-52-7-218,-4-1-4,0 0 0,0 0 0,1 1 0,-1-1 0,0 1 0,1-1 0,-1 1 0,0-1 1,0 1-1,0 0 0,0-1 0,0 1 0,0 0 0,0 0 0,0 0 0,2 2 0,16 13 19,-10-8-6,1-1-1,-1 1 1,1-1 0,1-1-1,-1 0 1,1 0-1,0-1 1,17 5 0,1 3 67,-27-12-76,1 1 0,0 0 0,-1-1 0,1 0 0,0 0 0,0 0 0,0 0 0,0 0-1,0 0 1,0-1 0,0 0 0,5 1 0,13-2 39,4 1 40,0-1 1,0-2-1,0 0 0,36-10 0,-11 1-20,-42 11-54,1 0-1,-1 0 1,0-1 0,0-1 0,0 0-1,0 0 1,0 0 0,-1-1 0,1 0-1,-1 0 1,11-9 0,4-6 20,-1-1 0,32-41 0,-20 9-2651,-23 32-10400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0.6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6368,'35'131'1128,"-31"-115"-756,0 1 1,-2-1-1,0 1 0,-1 0 1,-1 18-1,0-12 33,1-1 0,4 25 0,38 133 1642,-29-120-1621,-8-41-217,-1 1 0,3 32 0,-7-42-102,1 0-1,0 1 1,6 13-1,-6-17-33,0 0 0,0 0 0,0 0 0,-1 0 0,0 1 0,0-1 1,-1 15-1,-1-16 62,1-1-75,0-1 0,-1 0 0,2 0-1,-1 0 1,0 1 0,1-1 0,0 0 0,0 0-1,0 0 1,3 7 0,-3-8 740,1-3-432,5 0-14,-5 0 524,-4-4-646,-4-13-148,1-1 0,1 0 1,1 0-1,0 0 0,1-34 1,0 25 43,0 1-1,-8-34 1,10 59-116,-2-18 105,2-3 49,0 21-162,0 1 0,0 0-1,0 0 1,0-1 0,0 1 0,0 0 0,0 0 0,0 0 0,0-1 0,0 1 0,0 0 0,-1 0 0,1-1-1,0 1 1,0 0 0,0 0 0,0 0 0,-1-1 0,1 1 0,0 0 0,0 0 0,0 0 0,-1 0-1,1 0 1,0-1 0,0 1 0,0 0 0,-1 0 0,1 0 0,0 0 0,0 0 0,-1 0 0,1 0 0,-1 0-1,1 0 0,0 0-1,0 0 1,0 0 0,-1 0-1,1 0 1,0 0-1,0 0 1,0 0-1,0 0 1,-1 0-1,1 0 1,0 0-1,0-1 1,0 1-1,0 0 1,-1 0-1,1 0 1,0 0-1,0 0 1,0 0 0,0 0-1,0-1 1,0 1-1,-1 0 1,1 0-1,0 0 1,0 0-1,0-1 1,0 1-1,0 0 1,0 0-1,0 0 1,0 0-1,0-1 1,0 1-1,0 0 1,0 0 0,0 0-1,0 0 1,0-1-1,0 1 1,0 0-1,0 0 1,0-2 11,1 1 0,-1 0 0,1 0 0,-1 0 1,1 0-1,0 0 0,-1 0 0,1 0 0,0 0 0,0 0 1,-1 0-1,1 1 0,0-1 0,0 0 0,0 0 0,0 1 1,0-1-1,0 1 0,0-1 0,1 1 0,-1-1 0,1 0 1,3 0 0,0 0 0,1 0 1,-1 0-1,0 1 1,9 0-1,-2 1-3,0 0 0,0 0-1,0 2 1,17 4 0,60 35 49,-76-36-47,2 4 4,0-1-1,-1 2 1,18 16 0,26 19 225,-53-41-201,0 0 0,0 1 0,-1-1-1,0 1 1,0 0 0,4 8-1,-3-6 22,12 22 117,-16-29-150,0 1 0,-1-1 0,1 1 0,0 0-1,1-1 1,-1 0 0,0 1 0,0-1 0,1 0 0,-1 0 0,0 0 0,1 1-1,-1-1 1,1-1 0,-1 1 0,1 0 0,0 0 0,-1-1 0,1 1 0,0-1-1,0 1 1,0-1 0,-1 0 0,1 1 0,0-1 0,3 0 0,-4-1-30,-1 0 1,1 0 0,0 0 0,0 0-1,-1 0 1,1 0 0,0 0 0,-1 0-1,1 0 1,-1 0 0,1 0 0,-1 0-1,0 0 1,1 0 0,-1-1 0,0 1-1,0 0 1,0 0 0,0 0 0,0 0-1,0-3 1,0-2 3,5-25-2690,1-5-10753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1.02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14168,'22'123'8,"-21"-120"-8,0 0 0,0 0 0,0 1 0,0-1 0,1 0 0,-1 0 0,1 0 0,0-1 0,-1 1 0,2 0 0,-1-1 0,0 1 0,0-1 0,1 0 0,-1 1 0,4 1 0,-4-3 0,7 9 61,-19 0 247,10-10-285,0 1 0,0 0 0,0-1 0,-1 1 0,1 0 0,0 0 0,0-1 0,0 1 0,0 0 0,1 0 0,-1-1 0,0 1 1,0 0-1,0-1 0,1 1 0,-1 0 0,0-1 0,1 1 0,-1 0 0,0-1 0,1 1 0,-1-1 0,1 2 0,10 14 333,-11-16-320,1 12-40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1.3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7 12824,'0'0'0,"11"4"-216,-11-15-1000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4.22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1084 5744,'6'-2'40,"58"-32"404,-55 30-325,0 0 1,0 1-1,18-5 1,9-2 115,43-26 764,-52 23-626,1 0 0,35-10-1,-21 9 184,-1-1-1,44-25 0,27-11 102,397-126 778,143 29-155,-293 53-415,-60 13-213,88 2 56,-180 37-160,16-4-79,-53 14 44,-103 21-101,101-29 0,-115 24 73,107-21 0,-155 38-445,-1 0 1,1 0-1,-1 0 1,1 0-1,-1 1 1,1 0-1,-1 0 1,6 2-1,-8-3-35,12 3 276,-20-7-63,4 4-204,0 1 1,1 0 0,-1-1-1,1 1 1,-1 0-1,1 0 1,-1 0 0,1 0-1,0 0 1,-1 0 0,1 0-1,0 0 1,-2 3 0,0-1 17,-6 3-208,0 0 0,0 0 1,-1-1-1,1 0 0,-1 0 0,-11 2 0,10-3-1044,-40 17-11399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1.7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111 227 9056,'1'0'-11,"-1"0"1,0 1-1,0-1 1,0 0-1,0 1 1,1-1-1,-1 1 1,0-1-1,1 0 1,-1 1-1,0-1 1,0 0-1,1 0 1,-1 1-1,1-1 1,-1 0-1,0 0 1,1 0-1,-1 1 1,0-1-1,1 0 1,-1 0-1,1 0 1,-1 0-1,1 0 1,-1 0-1,0 0 1,1 0-1,-1 0 1,1 0-1,13-8-748,13-26-753,-22 26 1363,16-25 113,-7 11 65,-12 18 8,1 1-1,0 0 0,-1-1 0,0 1 1,0-1-1,0 0 0,0 0 0,-1 0 0,0 0 1,1 0-1,-1 0 0,-1 0 0,1 0 1,-1-1-1,1 1 0,-1 0 0,0 0 1,-1 0-1,1-1 0,-1 1 0,0 0 1,0 0-1,-1-4 0,-3-7 113,5 15-131,0-1-1,0 0 0,0 1 1,-1-1-1,1 0 0,0 1 1,0-1-1,-1 1 0,1-1 0,0 0 1,-1 1-1,1-1 0,-1 1 1,1-1-1,-1 1 0,1-1 1,-1 1-1,1-1 0,-1 1 0,1 0 1,-1-1-1,1 1 0,-1 0 1,0-1-1,1 1 0,-1 0 1,0 0-1,1 0 0,-1-1 0,0 1 1,1 0-1,-1 0 0,0 0 1,1 0-1,-1 0 0,0 0 1,1 0-1,-1 1 0,0-1 0,1 0 1,-2 0-1,-5 0 52,0 0-1,0 1 1,0-1 0,0 1-1,0 0 1,0 1-1,1 0 1,-1 0 0,0 0-1,1 1 1,-1 0 0,1 1-1,0-1 1,0 1-1,0 0 1,1 0 0,0 1-1,-1 0 1,1 0-1,1 0 1,-1 0 0,-5 10-1,3-4 126,1 0-1,0 1 1,0 0-1,1 0 1,1 1-1,0-1 1,1 1-1,1 0 1,-1 0-1,2 0 1,0 17-1,1-23 35,0-3-112,0 0 0,0 0 0,1 0 0,0 1 0,0-1 0,0 0 0,0-1 0,1 1 0,3 6 0,0 3 285,-4-10-287,1 1 0,0-1 0,0 1 0,1-1 0,-1 0-1,1 0 1,-1 0 0,1 0 0,0 0 0,0 0 0,0-1 0,0 0 0,5 3-1,47 20 573,-45-21-582,-5-2 1,1-1 0,0 0 0,-1-1 0,1 1-1,-1-1 1,1 0 0,0 0 0,-1-1 0,1 0 0,6-1-1,59-18 731,-57 16-680,-10 2-82,-1 0 0,1 1 0,-1-1 1,0 0-1,0-1 0,1 1 0,-1 0 0,-1-1 1,1 0-1,0 0 0,-1 0 0,1 0 1,-1 0-1,0 0 0,0-1 0,0 1 0,-1-1 1,1 1-1,-1-1 0,0 0 0,0 1 0,1-8 1,-1 8-36,-1 1 0,0-1 1,-1 1-1,1-1 0,0 1 1,-1 0-1,1-1 0,-1 1 1,0 0-1,0 0 0,0-1 0,-1-1 1,-2-4 11,3 6-34,-1-6 75,-1 0-1,-1 0 0,1 0 1,-1 1-1,-9-12 0,12 17-70,0 1-1,0-1 1,0 1-1,1-1 0,-1 1 1,0-1-1,1 1 0,-1-1 1,1 0-1,-1 1 1,1-1-1,0 0 0,-1 1 1,1-1-1,0 0 1,0 1-1,1-1 0,-1 0 1,0 1-1,0-1 0,1 0 1,-1 1-1,1-1 1,-1 0-1,1 1 0,0-1 1,0 1-1,0-1 1,0 1-1,0 0 0,0-1 1,0 1-1,0 0 0,0 0 1,1 0-1,-1 0 1,0 0-1,1 0 0,-1 0 1,1 0-1,-1 0 1,3 0-1,6-4 2,1 1-1,-1 0 1,1 1 0,20-3-1,-26 5 11,8-1 14,0 1 0,23 1 0,-25 1-23,0-1-1,0 0 1,0-1-1,15-3 1,-23 3-211,13-2 630,-4 6-3316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2.34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 0 8792,'4'13'211,"-2"1"0,1 0 0,-2-1-1,1 18 1,-2-18 26,1-1 0,0 1 0,1 0 0,7 23-1,11 30 1055,-20-66-1268,1 1-1,-1-1 1,1 1-1,-1 0 1,1-1 0,-1 1-1,0 0 1,1-1 0,-1 1-1,0 0 1,1 0-1,-1-1 1,0 1 0,0 0-1,0 0 1,0-1-1,0 1 1,0 0 0,0 0-1,0 0 1,0-1 0,0 1-1,0 0 1,0 0-1,-1-1 1,1 1 0,0 0-1,-1 0 1,0 0-1,0 2 60,0 3 57,1 0 0,0 0 1,0 0-1,0 0 0,1 0 0,0 0 1,0 0-1,4 11 1619,-8-25-1568,0 0-1,0 0 1,-9-14 0,8 16-147,1 0 1,0-1-1,0 0 1,0 1-1,-3-13 1,4 2 68,1 10-12,0 0 0,0 0 0,-1 0 1,0 0-1,-6-13 0,8 16 8,2-2 3,-1 5-104,-1 1 0,1-1 0,0 0 0,-1 0 0,1 0 0,0 1 0,0-1 0,-1 1 0,1-1 0,0 0 0,0 1 0,0-1 0,0 1 0,0 0 0,0-1 0,0 1 0,0 0 0,0 0 0,0-1 0,0 1 0,0 0 0,0 0 0,0 0 0,0 0 0,0 0 0,1 1 0,28 4 61,-5 2 2,0 1 0,38 18-1,-58-23-40,-1 0-1,0 0 0,0 1 1,0-1-1,6 8 0,-7-9-8,-1 1-1,1 0 0,-1-1 1,1 1-1,0-1 1,0 0-1,0 0 1,0 0-1,0 0 1,0 0-1,1-1 0,-1 0 1,1 1-1,4 0 1,6 3 154,-2 8 68,-2-2 18,3-4 24,2 2 4,0 3-24,1 1-23,-5-11-82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2.72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133 1 10672,'-6'2'8,"3"-1"5,1 0 1,-1 0-1,1-1 1,-1 1 0,1-1-1,-1 0 1,1 0 0,-1 0-1,1 0 1,-1 0-1,1 0 1,0-1 0,-5-1-1,3 2 67,0 1-1,1-1 1,-1 1 0,0 0-1,1 0 1,-1 0-1,0 0 1,1 0 0,-1 1-1,1 0 1,0-1-1,0 1 1,-1 1-1,1-1 1,1 0 0,-1 1-1,0-1 1,0 1-1,1 0 1,0 0-1,-3 4 1,2 0 116,1-1 1,-1 1-1,1 0 1,1 0-1,0 0 1,0 1-1,0-1 1,1 0-1,0 0 1,0 0-1,1 1 1,0-1-1,0 0 1,0 0-1,4 10 1,-3-15-152,-1 1 0,0-1 0,1 1 0,0-1 0,-1 1 0,1-1 0,0 0 0,0 0 0,0 0 0,1 0 0,-1 0 0,0 0 0,1-1 0,-1 1 0,1-1 0,0 1 0,-1-1 0,1 0 0,0 0 0,0-1 0,0 1-1,4 0 1,6 1 138,1-1-1,0 0 0,20-3 0,-20 2-56,-9-1-79,0 1 1,-1-1-1,1 0 0,-1 0 0,1 0 1,-1-1-1,0 0 0,1 0 0,-1 0 1,0 0-1,0 0 0,0-1 0,-1 0 1,1 0-1,4-4 0,-1 3 174,-6 4-206,0 0-1,0-1 1,-1 1-1,1 0 1,0-1-1,0 1 1,-1-1 0,1 1-1,0-1 1,-1 1-1,1-1 1,-1 1-1,1-1 1,-1 0 0,1 1-1,-1-1 1,1 0-1,0 0 1,-1-2 45,1-1 0,0 1 0,-1-1 0,1 1 0,-1-1 0,0 1 1,0-1-1,-1-6 0,-3-7 130,-3 6-28,-7-7 89,11 14-2640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3.0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225 56 7264,'-24'-35'37,"23"33"62,-18-10 7,15 11 8,0-1-1,0 1 0,-1 0 0,1 1 1,0-1-1,-1 1 0,1 0 0,-1 0 1,1 0-1,0 0 0,-1 1 0,1 0 1,0 0-1,0 0 0,0 0 0,-1 1 1,1-1-1,-7 5 0,3-2 122,1 0-1,-1 0 0,1 1 1,0 0-1,0 0 0,0 0 1,1 1-1,-12 13 1,16-14-59,-1 1 0,0 0 0,1 0 0,0 0 0,1 0 0,-1 0 0,1 1 0,0-1 0,1 0 0,0 1 0,0-1 0,0 0 0,0 1 0,1-1 0,0 0 0,1 0 0,3 10 0,-3-14-98,1 0 0,-1 0 0,1 0 1,0-1-1,0 0 0,0 1 1,0-1-1,0 0 0,0 0 0,0-1 1,0 1-1,0-1 0,5 1 1,6 1 243,-7 0-238,1 0 0,0-1 0,0 0 0,0-1-1,0 0 1,0 0 0,0-1 0,0 0 0,0 0 0,0-1 0,8-2-1,-11 2-57,0 0-1,0 0 1,0 0-1,0 0 1,0-1-1,-1 1 0,0-1 1,1 0-1,-1-1 1,0 1-1,0-1 1,-1 0-1,1 0 0,-1 0 1,0 0-1,0-1 1,4-6-1,-6 7-288,0 1 1,1 1-1,0-1 0,-1 0 1,1 0-1,0 1 1,5-6-1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3.4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8968,'9'18'0,"-1"1"0,-1 0 0,-1 0 0,6 26 0,2 12 0,7 24 227,-14-50-12,1 1 1,1-1-1,15 31 1,15 40 1903,-38-99-422,0-1-872,2 5-147,-2-5 433,-26-21-359,18 8-633,1 0-1,1 0 0,0-1 0,0 0 0,1 0 0,-4-19 0,10 18 23,1 5-127,6 6-12,-3 3-2,0 1 0,1 0 0,-1 0-1,0 0 1,0 1 0,-1 0-1,1 0 1,-1 1 0,10 7 0,42 43-5,-34-30 4,-5 1 124,13 23 30,-29-46-128,-1 0 0,1 1-1,0-1 1,0 0-1,0 0 1,0 0 0,0 0-1,1 0 1,-1-1-1,1 1 1,-1-1 0,1 1-1,-1-1 1,1 0-1,0 0 1,0 0 0,0-1-1,-1 1 1,4 0-1,1-1-20,0-1 0,0 0 0,0 0 0,0 0 0,0-1 0,7-2 0,18-5-1877,-9 5-9913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4.0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 49 11120,'14'36'534,"5"9"510,-17-42-230,-2 0-655,0-1 0,0 0 0,0 1 0,0-1 1,1 1-1,-1-1 0,1 0 0,0 1 1,-1-1-1,1 0 0,0 0 0,1 1 0,-1-1 1,0 0-1,0 0 0,1 0 0,0-1 1,2 4-1,-2-4 631,-3 0-772,1-1 0,-1 1 0,0-1-1,1 1 1,-1-1 0,1 1 0,-1-1-1,0 1 1,1-1 0,-1 0 0,0 1-1,0-1 1,1 0 0,-1 0 0,0 0-1,0 0 1,1 1 0,-1-1 0,0 0 0,0 0-1,1 0 1,-1-1 0,0 1 0,0 0-1,1 0 1,-1 0 0,0 0 0,0-1-1,1 1 1,-1 0 0,0-1 0,1 1-1,-1-1 1,0 0 0,0 0-25,-4-6 85,0 0 0,1 0-1,0-1 1,1 1 0,0-1 0,0 0 0,1 0 0,-1 0 0,0-10 0,4 12-27,-1 0 0,1 0 0,1 1 0,-1-1 0,1 0 0,0 0 0,4-6 0,-4 9-40,0 0 1,1 0-1,0 0 1,-1 0-1,1 0 0,1 1 1,-1-1-1,0 1 1,0 0-1,1 0 1,-1 0-1,1 0 1,0 1-1,0 0 0,-1-1 1,1 1-1,0 1 1,0-1-1,0 0 1,0 1-1,0 0 1,0 0-1,0 0 0,0 0 1,0 1-1,0 0 1,0 0-1,0 0 1,0 0-1,-1 0 1,1 1-1,0 0 0,-1-1 1,1 1-1,3 3 1,0 1 12,-1 1 1,1 0-1,-1 0 1,0 1-1,-1-1 1,1 1-1,-2 1 1,8 15-1,-6-11 54,1-1-1,14 20 0,-14-21 52,-5 0 38,2 4 11,1 1 20,4-1 11,-4-4 12,-4-9-2,10 3 292,-10-5-498,0-1 1,0 1 0,0 0-1,0 0 1,1-1 0,-1 1-1,0 0 1,0-1 0,0 1 0,0-1-1,0 1 1,-1-1 0,1 0-1,0 1 1,0-1 0,0 0-1,0 0 1,-1 1 0,1-1-1,0 0 1,0-2 0,11-23-1024,-8 16-756,8-21-11600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4.47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61 227 14520,'1'27'33,"10"47"0,-14-53 878,4-18-550,2 4 13</inkml:trace>
  <inkml:trace contextRef="#ctx0" brushRef="#br0" timeOffset="1">0 1 13176,'0'0'0,"13"9"-8,2-4 8,-5-2-8,-23-11-192,29 13 8,9-5 192,-1 0-9096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4.7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202 11 8520,'0'0'0,"-12"-7"0,-4 4-224</inkml:trace>
  <inkml:trace contextRef="#ctx0" brushRef="#br0" timeOffset="1">81 1 8880,'-6'4'314,"-1"0"0,2 1 0,-1 0 0,0 0 0,1 0 0,0 1 1,1 0-1,-1 0 0,1 0 0,0 1 0,0-1 0,1 1 0,0 0 0,0 0 0,1 0 1,0 0-1,0 0 0,0 1 0,1-1 0,0 1 0,1 14 0,15 26 1319,-15-45-1591,1-1-1,-1 0 0,1 0 0,-1 0 1,1 0-1,0 0 0,-1 0 0,1 0 0,0-1 1,0 1-1,1 0 0,-1 0 0,0-1 1,1 1-1,-1-1 0,1 1 0,-1-1 1,1 1-1,2 0 0,2 2 103,1-1 1,-1 0-1,1-1 1,9 3 0,10 4 167,-19-8-229,1 0-1,-1-1 0,0 1 0,0-2 1,1 1-1,-1-1 0,0 0 0,8-2 0,-13 2-54,0 0 0,0 0 0,0 1 0,0-1 0,-1-1 0,1 1 0,0 0 0,0 0 0,-1-1 0,1 1 0,-1-1-1,1 1 1,-1-1 0,2-3 0,17-30-680,-14 23-1203,7-12-10504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5.21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13000,'16'31'47,"-11"-24"-7,-1 0 1,0 0 0,0 1 0,-1 0-1,0-1 1,0 1 0,-1 1 0,0-1-1,0 0 1,-1 0 0,1 17 0,-3-14 84,2 0 1,0 0-1,3 13 1,1 34 369,3 46 1149,-2-52 1089,-6-50-1260,-11-22-1157,8 11-264,1 1 0,0-1-1,0 0 1,1 1-1,0-1 1,0 0-1,1 0 1,1-9-1,-1-7 107,-2 19-21,0 1-145,11-7 215,0 3-135,-7 10-64,1-1 0,-1 1 1,0 0-1,1 0 0,-1 0 1,0 0-1,0 0 1,1 0-1,-1 1 0,0-1 1,3 3-1,-5-4-8,5 4 7,-1 0 0,1 1 1,-1-1-1,1 1 0,-2 0 1,1 0-1,0 1 0,3 6 1,18 24 31,-24-35-36,1 1 0,-1-1 0,0 1 0,0 0 0,0-1 0,0 1 0,0 0 0,0-1 0,-1 1 0,1 0 0,-1 0 0,2 3 0,-2-1 10,1-1 0,0 0 0,0 0 0,1 1 0,-1-1 0,1 0 0,-1 0 0,1 0 0,0-1 0,0 1 0,0 0 0,1-1 0,4 5 0,4 5 35,-7-7 10,0-1 0,1 1 0,-1-1 1,1 0-1,0 0 0,0-1 0,0 0 1,0 1-1,1-2 0,10 5 0,-15-6-49,0-1-1,0 0 0,0 0 1,0 0-1,1 0 1,-1 0-1,0 0 0,0 0 1,0 0-1,0-1 0,0 1 1,0 0-1,0-1 1,0 1-1,0 0 0,0-1 1,0 0-1,0 1 0,0-1 1,0 1-1,-1-1 1,3-1-1,16-27 27,-14 19-39,-1-1 0,-1 0 0,6-22 0,-7 1-2798,1 0-11211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5.6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 1 13536,'58'202'-400,"-44"-123"120,-12-60 384,1 0 0,1 0 0,1-1 0,13 34 0,-9-36 776,0-3 202,-6-1 107,0-2-29,-1-6-224,4 4 1570,-9-13-2148,-18-23-187,-21-42 0,20 33-78,-26-27-121,44 61-75,-3-4-233,5 0-86,2 5-124,24-3-847,-13 1 1365,-1 1 1,1 1-1,0 0 1,0 0-1,0 1 0,0 0 1,0 1-1,0 0 0,0 1 1,17 3-1,-7-1 9,0-1-1,36-1 1,-34-1 4,-11 0-442,1 1 0,-1 1 0,0 0 0,15 5 0,-7-2-10823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7.36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1130 4760,'0'0'2209,"6"0"-1184,3-2-798,0 0-1,-1 0 0,1-1 1,-1 0-1,0 0 0,0-1 1,0 0-1,0-1 0,-1 0 1,11-8-1,23-13 195,65-27 749,53-32-124,-112 56-820,1 2 0,90-37 1,-31 23 29,356-119 593,-435 152-785,352-92 532,-62 10 22,-140 37-142,-12-3-120,-107 34-142,1 3-1,83-16 0,38-8 286,-78 16-239,123-38 399,-105 30-251,19-3 240,-134 35-613,-5 2-24,1 1 1,-1-1-1,1 0 1,-1 1-1,1-1 1,0 1-1,-1 0 1,1 0-1,-1-1 1,1 1 0,0 0-1,-1 0 1,1 1-1,1-1 1,8 2 130,-9-2-92,-6 0-25,-17 0-2510,-4 0-9968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6.0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11480,'8'4'3,"-4"-2"8,0 0-1,0 0 1,-1-1-1,1 1 0,0-1 1,1 0-1,-1 0 1,0-1-1,0 1 1,0-1-1,0 0 0,1 0 1,-1 0-1,6-1 1,-9 0 5,1 1 1,0-1 0,-1 1 0,1-1 0,0 1 0,-1 0-1,1 0 1,0 0 0,0 0 0,-1 0 0,1 0-1,0 0 1,-1 1 0,1-1 0,0 0 0,-1 1-1,1 0 1,0-1 0,-1 1 0,3 1 0,4 2 50,2-2 146,2 1 9,-10-3-201,0 0 1,0 1-1,0-1 0,0 1 0,0 0 1,-1-1-1,1 1 0,0 0 0,0 0 1,2 2-1,9 6 162,-4-3 33,-5-4 128,2 5 40,-5-5-338,-1-1 0,1 1 0,0 0 0,-1-1 1,1 1-1,-1 0 0,0 0 0,0 0 0,1-1 1,-1 1-1,-1 0 0,1 0 0,0 0 0,0-1 1,0 1-1,-1 0 0,1 0 0,-1-1 0,0 1 1,1 0-1,-1-1 0,0 1 0,0 0 0,-2 2 0,-3 7 172,4 2 167,-5 0 99,-5 0 10,-1-5 4,-1 3-6,5 4-40,5-4-28,3-9-90,0 0-38,-3 9-62,-5 51 223,2-38-2832,0 1-9604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56.3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14792,'0'0'0,"17"23"0,-1-13 0,-9-7 8,-10 6-352,-5-17 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8.19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304 1 7624,'0'0'624,"-5"-1"38,-12 2-407,0 0 0,1 1-1,-1 0 1,1 2 0,-1 0-1,1 0 1,0 2 0,1 0-1,-1 1 1,-20 12 0,33-17-219,0-1 0,-1 1 0,1-1 0,-1 0 0,1 0 1,0 0-1,-6 0 0,8-1-26,0 0 1,0 0-1,1 0 1,-1 0-1,0 0 1,0 0-1,1 0 1,-1 0-1,0 0 1,0 1-1,1-1 1,-1 0-1,0 0 0,1 1 1,-1-1-1,0 1 1,1-1-1,-1 0 1,0 1-1,1-1 1,-1 1-1,1-1 1,-1 1-1,1 0 1,-1-1-1,1 1 0,-1-1 1,1 1-1,0 0 1,-1-1-1,1 1 1,0 0-1,0 0 1,-1-1-1,1 1 1,0 0-1,0 1 1,0-1 24,-5 9 117,0 1 0,0 0 0,1 0 0,-4 21 0,8-28-123,0 0 0,1 0 0,-1 0 0,1 0 0,0 0 0,0 0 0,0-1 0,1 1 0,-1 0 0,1-1 0,0 1 0,0-1 0,0 1 0,0-1-1,1 0 1,-1 0 0,1 0 0,0 0 0,3 2 0,10 8 102,0 0 0,26 15 0,-21-14-8,47 43 278,-51-35-237,1 1-61,-2-12-68,-12-9-22,-1 0 0,0 0 0,0 0 1,0 1-1,0 0 0,0-1 0,0 1 0,-1 0 0,1 0 0,-1 0 0,0 0 0,0 1 1,0-1-1,-1 1 0,1-1 0,-1 1 0,1-1 0,-1 1 0,0 0 0,0 7 1,-1-7 8,0 0 0,0 0 0,-1 0 1,0-1-1,0 1 0,0 0 1,0 0-1,0-1 0,-1 1 1,1-1-1,-1 1 0,0-1 0,0 0 1,-4 5-1,-2 4 28,6-7-23,0-1 1,-1 1 0,0-1 0,0 1 0,0-1 0,-1 0 0,1 0 0,-1-1 0,0 1 0,-8 5 0,0 0 43,4-4-33,1 0 0,-1-1 0,0 0 0,0 0 0,-1-1-1,1 0 1,-1 0 0,1-1 0,-1 0 0,0-1 0,0 0 0,0 0-1,0-1 1,-14-1 0,19 1 5,-1-1 0,1 0-1,-1 0 1,1 0 0,0-1-1,0 1 1,-6-4 0,-2 0 30,0-1 119,3-4 60,6 4-198,1 1 0,-1-1 1,1 1-1,0-1 1,1 0-1,-1 0 0,1 0 1,-1-12-1,2 15-35,0 0-1,0-1 1,0 1-1,1-1 1,-1 1 0,1 0-1,0 0 1,0-1-1,0 1 1,0 0 0,0 0-1,1 0 1,-1 0-1,1 0 1,0 0 0,0 1-1,3-5 1,1 1 24,0-1 0,0-1 0,-1 1 0,0-1 1,-1 0-1,6-13 0,-8 15-196,1 1-1,-1-1 1,1 1 0,0-1-1,0 1 1,1 0 0,0 0 0,0 0-1,0 1 1,0-1 0,0 1-1,1 0 1,0 1 0,9-7 0,9 1-11027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8.6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 6 9776,'2'28'-65,"-1"-23"36,-1 0 0,1 1 0,-1-1 0,0 0 0,-1 0 0,1 0 0,-1 0 0,0 0 0,0 1 0,-4 8 0,-7 29-139,21 28 2400,-8-71-2159,0-1-1,0 0 1,0 1 0,0-1 0,0 1 0,0-1 0,0 1 0,0-1-1,0 1 1,1 0 0,-1 0 0,0-1 0,0 1 0,0 0 0,0 0-1,1 0 1,-1 0 0,0 1 0,2-1 0,-1 1-35,-1-1 0,1 1-1,0-1 1,0 0 0,0 0 0,-1 0-1,1 0 1,0 0 0,0 0 0,0 0 0,-1-1-1,1 1 1,0-1 0,0 1 0,-1-1 0,1 1-1,0-1 1,-1 0 0,1 0 0,-1 0-1,1 0 1,-1 0 0,1 0 0,-1-1 0,0 1-1,0 0 1,0-1 0,2-1 0,12-12 241,16-6 165,-27 19-398,-1 0 0,1 0-1,-1 0 1,1 0 0,-1-1-1,0 1 1,0-1 0,0 0 0,0 0-1,-1 0 1,1-1 0,2-3-1,12-30 445,-10 26-202,-5 8-205,9-17 168,-14-17-50,4 27-87,0 18-52,-9 28-63,5-28 0,1 0 0,0 0 1,1 0-1,0 1 1,0-1-1,1 0 0,0 0 1,0 1-1,3 10 0,4 5 4,0-17 3,-2-4-1,-3 0 3,0 0 0,1 0 0,-1 0-1,1 0 1,0-1 0,0 1 0,0-1 0,0 1 0,0-1 0,1 0 0,-1 0 0,1-1 0,-1 1 0,1-1 0,4 2-1,14 7 303,-18-9-306,0 0 0,0-1-1,0 1 1,0-1 0,0 0 0,0 0 0,0 0 0,0-1 0,0 1-1,0-1 1,0 0 0,0 0 0,-1 0 0,6-3 0,21-5-1835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9.1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10760,'5'24'30,"-1"0"0,-1 0 0,-1 0 1,-2 37-1,3 30 72,0 79 770,-5-97-69,5-39-399,-1-26-205,-1 1 0,-1-1 1,0 0-1,0 1 0,0-1 0,-3 13 0,3-19-99,0 1 0,0-1 0,0 0 0,0 1 0,1-1 0,-1 0 0,1 1 0,0-1 0,0 2 0,3 8 202,-4-5-174,1 0 0,-1 0 1,0 0-1,-1 0 1,-2 13-1,2-13 319,6-13-11,-4 4 290,1-1-466,48-107 336,-47 104-586,8-13 62,-1 0 0,14-41 0,-16 42-35,-7 15-35,1 1-1,0-1 0,0 1 1,0 0-1,1 0 1,-1 0-1,0 0 1,1 0-1,3-1 1,-2 3-8,0 0 0,1 1 0,-1-1 0,0 1 0,1 0 0,-1 1 0,0-1-1,0 1 1,0 0 0,0 0 0,-1 0 0,1 0 0,0 0 0,-1 1 0,0 0 0,1 0 0,-1 0 0,4 6 0,-2-4-7,0-1 0,0 1 0,0-1 0,9 6 0,-2-2-21,2 6-95,-14-7 106,0-4 2,1 1 10,1 1-1,-1 0 1,0-1-1,0 1 0,-1 0 1,1-1-1,-1 1 1,0 0-1,0 0 1,-1-1-1,1 1 1,-1 0-1,0-1 1,-1 1-1,1-1 1,-3 6-1,-6 19 4,3-14 3,-8-6 5,2 2 17,1-9 44,-3-2 26,13 1-69,-1-1 0,1 0-1,0 0 1,0 0 0,0 0-1,0 0 1,0-1 0,0 1 0,0-1-1,0 1 1,0-1 0,0 0-1,0 0 1,0 0 0,0 0 0,0 0-1,0 0 1,1 0 0,-1-1-1,0 1 1,-1-3 0,0 0 64,0 2-57,1-1-1,1 1 1,-1-1 0,0 0-1,1 0 1,-1 0 0,1 0-1,0 0 1,0 0-1,0-1 1,0-5 0,-4-42 129,4 24-27,-2-8-2509,1 0-9691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9.47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 1 9776,'15'125'270,"3"31"633,-17-142-694,0 0 1,5 22-1,-2-16 88,0-1 0,-2 1 0,0 28 0,5-4 813,-2-18-495,-5-22-517,1-4-387,-2 22 3813,1-24-3476,-1 0-1,1 0 1,-1 0-1,0 0 1,0 0-1,0 0 1,0 1-1,0-1 1,0 0-1,-3-2 1,-4-9-29,-50-83-2176,48 79-8963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19.8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8 10488,'0'0'0,"10"0"0,8 0 0,-1 0-32,-7 0 8,0 0-408,3 0 8,-2 0-344,1-7 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26T09:54:20.2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43 7624,'4'20'0,"-1"-10"2,-1 0-1,0 0 0,-1 1 0,0-1 1,-1 0-1,-1 13 0,1-22 0,-1 1 0,1-1-1,-1 1 1,1-1 0,0 1 0,0 0 0,0-1-1,0 1 1,0-1 0,0 1 0,0 0 0,0-1-1,0 1 1,1-1 0,-1 1 0,1-1 0,1 4-1,-1 3 2,-1-4 190,-3 42 1836,3-18 3544,13-62-3686,-8 20-1699,-1 0 0,-1 0-1,3-24 1,-5 26-31,0 7-67,1 0 0,-1 0 0,1 1 0,0-1-1,1 0 1,-1 1 0,1-1 0,5-7 0,-4 8-20,-1-1 0,0 1 0,-1-1 1,1 0-1,-1 0 0,3-9 0,-4 10 5,0 2-51,-1 0 0,1 0 1,0 0-1,0 0 0,0 0 1,0 0-1,0 0 1,0 0-1,0 1 0,1-1 1,-1 0-1,3-2 0,-3 4-18,-1 0-1,0 0 0,0 0 1,0 0-1,0-1 0,1 1 1,-1 0-1,0 0 0,0 0 1,0 0-1,1 0 0,-1 0 1,0 0-1,0 0 0,1 0 1,-1-1-1,0 1 0,0 0 1,0 0-1,1 0 0,-1 0 1,0 1-1,0-1 0,1 0 1,-1 0-1,0 0 0,0 0 1,0 0-1,1 0 0,-1 0 1,0 0-1,0 0 0,0 0 1,1 1-1,-1-1 0,8 1 131,0-1-38,2 5-22,1-16-54,-10 10-22,0 0 0,0 0 0,0 1 0,0-1 0,0 0 0,0 0 0,1 1 0,-1-1 0,0 1 0,0-1 0,0 1 0,1-1 0,-1 1 0,2-1 0,8 2-2444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F9DA6-AD6C-4199-8648-C6343258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CEAA48-C654-4A4F-ACEC-BF096DED5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9D36EC-0F65-4055-9DC7-DDECDD44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641B67-1A5B-4613-B314-20229E69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8F7CF8-6650-4A84-822B-A2070D0CE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00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E52BF-5D8E-4203-9CED-1E727524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0821B0-7CA6-439D-BEB0-75646CBE4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33F9D8-EB22-4410-8F29-91ABFEA2C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96F326-FA37-4447-839A-C16E3B5E3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091869-F8B1-4636-8C72-03BBAE2E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21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C781B89-47ED-4261-B50A-9CA2A39EB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6B32F1-82CE-4776-A229-FEA0295BA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A77D94-1FBF-4C8A-9712-6C5A1DE8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FDCF2-8F2C-485B-9825-B191A215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09E8D4-3D32-48AC-A705-AB96E72C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2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D8DEF-C22D-42A9-B94A-4949D458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0CA3FE-F3C8-46F0-A510-904C819E4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827AD0-DDDD-4F15-87FF-2CC5D4CA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F9526C-F812-46A1-80BA-576F9209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4E0253-F990-4591-8F9C-0F8E0312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05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82D37-A1EF-4A16-896F-ED651D06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8556A2-7D48-452E-A779-F7D387583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8DA04C-2DD5-476D-A34F-BD5C72D3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8FB991-FF08-473D-B0C5-4385BDC53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126991-B8E8-476C-9EC8-DAF7F604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05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437D9-9C29-47D9-9B8C-06395F2EB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EB1727-0C38-471D-80BF-3BF93FDCD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2C9A81-D62C-46C3-BC84-FDBB78DFE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45EF64-3412-4307-A76B-E8D7214B6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5C80DA-6432-4CD9-B9A7-6515F7D9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73481F-2700-4C48-87BC-37F22E03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46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73E8C-8B05-486C-A099-FFB659B12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DA20BF-93DD-4970-87BE-8723093FB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64C706-7C53-4C0C-862E-8A5817647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FBE8C63-6A82-4604-B441-D3FC98117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9BE262-6E9E-4350-A4AB-A982480AB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33ED5CF-7BE5-4544-BF5A-402C97F8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82F325B-6988-4600-9B3E-F5885F11E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747A1F-FE09-4A52-BA6A-711F3D4A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84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CF2465-BA60-4CE4-BBE3-1578AC6A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A887DB8-0665-4E64-A6C3-EEB5DE00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AD2858-8E51-4978-87C7-AF81AA13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298221-8FD3-42BF-BFF2-E813ED57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88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C51057-5502-494E-9A2E-0878BD15C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D73158-2EF4-40A6-87BC-40F42705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EB603C-221E-40E8-B38C-06E5FB05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98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706D3-C808-4413-B5D1-3441B77A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85494E-D834-4106-9C4D-68567FF73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05E4054-672E-4B02-ACE9-E55FAF6ED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4216F4-A78C-4D3F-955E-1C6CCDFD0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B7159A-4917-4905-8AD1-E8CB2793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AE9CD3-4331-4542-AD0D-BF17F72CF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13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47A2D-5355-491B-802D-CC09DF8B3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142B51-C387-4494-9BBD-A6B6BA1C2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73F566-4D4B-41AA-B132-C233C191E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BD9D76-76CA-4C47-936D-8FD2CC1F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A2484F-6CEB-4C06-84F4-5B3A0C9C1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C6FEEF-C8F2-456F-AFBC-75D785BC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77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EA7381-84F2-4B1A-8070-A0DEB5F30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0E8406-B015-406E-B561-47548C309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D425D3-1329-4A6A-8D7C-E8D660458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6941-4BED-49A8-A4FD-7C3A74508E52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CB1356-9921-4D16-891B-1779AEC85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5859C7-3834-47EC-9054-E1F99A83C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Picture 16">
            <a:extLst>
              <a:ext uri="{FF2B5EF4-FFF2-40B4-BE49-F238E27FC236}">
                <a16:creationId xmlns:a16="http://schemas.microsoft.com/office/drawing/2014/main" id="{33474B34-B200-46EB-A008-5DDD431F6D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49" y="-52627"/>
            <a:ext cx="12288484" cy="74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8014AB28-1A4F-4F70-BEE2-13570B73C6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46049" y="6524625"/>
            <a:ext cx="12288483" cy="35083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D387163D-EED9-4703-AE3A-4D0F5D5CC32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8577" y="6524625"/>
            <a:ext cx="5734845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de-DE" altLang="de-DE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Negative Zahlen – Handreichung IQSH</a:t>
            </a:r>
          </a:p>
          <a:p>
            <a:pPr algn="ctr"/>
            <a:endParaRPr lang="de-DE" altLang="de-DE" sz="13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39EEBF8-15E3-4C9F-B628-7D133B198741}"/>
              </a:ext>
            </a:extLst>
          </p:cNvPr>
          <p:cNvSpPr/>
          <p:nvPr userDrawn="1"/>
        </p:nvSpPr>
        <p:spPr>
          <a:xfrm>
            <a:off x="10229439" y="-52626"/>
            <a:ext cx="2008610" cy="6381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5C06326-6518-491B-BB83-04B2CA914C7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053" y="193889"/>
            <a:ext cx="1863126" cy="20753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5B2B9781-74E7-4C6E-80A6-6783F2B3A0D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7475"/>
            <a:ext cx="234462" cy="23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6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NUL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NUL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NUL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NULL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png"/><Relationship Id="rId18" Type="http://schemas.openxmlformats.org/officeDocument/2006/relationships/customXml" Target="../ink/ink7.xml"/><Relationship Id="rId26" Type="http://schemas.openxmlformats.org/officeDocument/2006/relationships/customXml" Target="../ink/ink11.xml"/><Relationship Id="rId21" Type="http://schemas.openxmlformats.org/officeDocument/2006/relationships/image" Target="../media/image20.png"/><Relationship Id="rId34" Type="http://schemas.openxmlformats.org/officeDocument/2006/relationships/customXml" Target="../ink/ink15.xml"/><Relationship Id="rId7" Type="http://schemas.openxmlformats.org/officeDocument/2006/relationships/image" Target="../media/image5.png"/><Relationship Id="rId12" Type="http://schemas.openxmlformats.org/officeDocument/2006/relationships/customXml" Target="../ink/ink4.xml"/><Relationship Id="rId17" Type="http://schemas.openxmlformats.org/officeDocument/2006/relationships/image" Target="../media/image18.png"/><Relationship Id="rId25" Type="http://schemas.openxmlformats.org/officeDocument/2006/relationships/image" Target="../media/image22.png"/><Relationship Id="rId33" Type="http://schemas.openxmlformats.org/officeDocument/2006/relationships/image" Target="../media/image26.png"/><Relationship Id="rId2" Type="http://schemas.openxmlformats.org/officeDocument/2006/relationships/slideLayout" Target="../slideLayouts/slideLayout1.xml"/><Relationship Id="rId16" Type="http://schemas.openxmlformats.org/officeDocument/2006/relationships/customXml" Target="../ink/ink6.xml"/><Relationship Id="rId20" Type="http://schemas.openxmlformats.org/officeDocument/2006/relationships/customXml" Target="../ink/ink8.xml"/><Relationship Id="rId29" Type="http://schemas.openxmlformats.org/officeDocument/2006/relationships/image" Target="../media/image24.png"/><Relationship Id="rId1" Type="http://schemas.openxmlformats.org/officeDocument/2006/relationships/tags" Target="../tags/tag4.xml"/><Relationship Id="rId6" Type="http://schemas.openxmlformats.org/officeDocument/2006/relationships/customXml" Target="../ink/ink1.xml"/><Relationship Id="rId11" Type="http://schemas.openxmlformats.org/officeDocument/2006/relationships/image" Target="../media/image15.png"/><Relationship Id="rId24" Type="http://schemas.openxmlformats.org/officeDocument/2006/relationships/customXml" Target="../ink/ink10.xml"/><Relationship Id="rId32" Type="http://schemas.openxmlformats.org/officeDocument/2006/relationships/customXml" Target="../ink/ink14.xml"/><Relationship Id="rId37" Type="http://schemas.openxmlformats.org/officeDocument/2006/relationships/image" Target="../media/image28.png"/><Relationship Id="rId5" Type="http://schemas.openxmlformats.org/officeDocument/2006/relationships/image" Target="../media/image13.png"/><Relationship Id="rId15" Type="http://schemas.openxmlformats.org/officeDocument/2006/relationships/image" Target="../media/image17.png"/><Relationship Id="rId23" Type="http://schemas.openxmlformats.org/officeDocument/2006/relationships/image" Target="../media/image21.png"/><Relationship Id="rId28" Type="http://schemas.openxmlformats.org/officeDocument/2006/relationships/customXml" Target="../ink/ink12.xml"/><Relationship Id="rId36" Type="http://schemas.openxmlformats.org/officeDocument/2006/relationships/customXml" Target="../ink/ink16.xml"/><Relationship Id="rId10" Type="http://schemas.openxmlformats.org/officeDocument/2006/relationships/customXml" Target="../ink/ink3.xml"/><Relationship Id="rId19" Type="http://schemas.openxmlformats.org/officeDocument/2006/relationships/image" Target="../media/image19.png"/><Relationship Id="rId31" Type="http://schemas.openxmlformats.org/officeDocument/2006/relationships/image" Target="../media/image25.png"/><Relationship Id="rId4" Type="http://schemas.openxmlformats.org/officeDocument/2006/relationships/image" Target="../media/image12.png"/><Relationship Id="rId9" Type="http://schemas.openxmlformats.org/officeDocument/2006/relationships/image" Target="../media/image14.png"/><Relationship Id="rId14" Type="http://schemas.openxmlformats.org/officeDocument/2006/relationships/customXml" Target="../ink/ink5.xml"/><Relationship Id="rId22" Type="http://schemas.openxmlformats.org/officeDocument/2006/relationships/customXml" Target="../ink/ink9.xml"/><Relationship Id="rId27" Type="http://schemas.openxmlformats.org/officeDocument/2006/relationships/image" Target="../media/image23.png"/><Relationship Id="rId30" Type="http://schemas.openxmlformats.org/officeDocument/2006/relationships/customXml" Target="../ink/ink13.xml"/><Relationship Id="rId35" Type="http://schemas.openxmlformats.org/officeDocument/2006/relationships/image" Target="../media/image27.png"/><Relationship Id="rId8" Type="http://schemas.openxmlformats.org/officeDocument/2006/relationships/customXml" Target="../ink/ink2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1.xml"/><Relationship Id="rId18" Type="http://schemas.openxmlformats.org/officeDocument/2006/relationships/image" Target="../media/image35.png"/><Relationship Id="rId26" Type="http://schemas.openxmlformats.org/officeDocument/2006/relationships/image" Target="../media/image39.png"/><Relationship Id="rId3" Type="http://schemas.openxmlformats.org/officeDocument/2006/relationships/image" Target="../media/image4.png"/><Relationship Id="rId21" Type="http://schemas.openxmlformats.org/officeDocument/2006/relationships/customXml" Target="../ink/ink25.xml"/><Relationship Id="rId34" Type="http://schemas.openxmlformats.org/officeDocument/2006/relationships/image" Target="../media/image43.png"/><Relationship Id="rId7" Type="http://schemas.openxmlformats.org/officeDocument/2006/relationships/customXml" Target="../ink/ink18.xml"/><Relationship Id="rId12" Type="http://schemas.openxmlformats.org/officeDocument/2006/relationships/image" Target="../media/image32.png"/><Relationship Id="rId17" Type="http://schemas.openxmlformats.org/officeDocument/2006/relationships/customXml" Target="../ink/ink23.xml"/><Relationship Id="rId25" Type="http://schemas.openxmlformats.org/officeDocument/2006/relationships/customXml" Target="../ink/ink27.xml"/><Relationship Id="rId33" Type="http://schemas.openxmlformats.org/officeDocument/2006/relationships/customXml" Target="../ink/ink31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4.png"/><Relationship Id="rId20" Type="http://schemas.openxmlformats.org/officeDocument/2006/relationships/image" Target="../media/image36.png"/><Relationship Id="rId29" Type="http://schemas.openxmlformats.org/officeDocument/2006/relationships/customXml" Target="../ink/ink29.xml"/><Relationship Id="rId1" Type="http://schemas.openxmlformats.org/officeDocument/2006/relationships/tags" Target="../tags/tag5.xml"/><Relationship Id="rId6" Type="http://schemas.openxmlformats.org/officeDocument/2006/relationships/image" Target="../media/image29.png"/><Relationship Id="rId11" Type="http://schemas.openxmlformats.org/officeDocument/2006/relationships/customXml" Target="../ink/ink20.xml"/><Relationship Id="rId24" Type="http://schemas.openxmlformats.org/officeDocument/2006/relationships/image" Target="../media/image38.png"/><Relationship Id="rId32" Type="http://schemas.openxmlformats.org/officeDocument/2006/relationships/image" Target="../media/image42.png"/><Relationship Id="rId5" Type="http://schemas.openxmlformats.org/officeDocument/2006/relationships/customXml" Target="../ink/ink17.xml"/><Relationship Id="rId15" Type="http://schemas.openxmlformats.org/officeDocument/2006/relationships/customXml" Target="../ink/ink22.xml"/><Relationship Id="rId23" Type="http://schemas.openxmlformats.org/officeDocument/2006/relationships/customXml" Target="../ink/ink26.xml"/><Relationship Id="rId28" Type="http://schemas.openxmlformats.org/officeDocument/2006/relationships/image" Target="../media/image40.png"/><Relationship Id="rId10" Type="http://schemas.openxmlformats.org/officeDocument/2006/relationships/image" Target="../media/image31.png"/><Relationship Id="rId19" Type="http://schemas.openxmlformats.org/officeDocument/2006/relationships/customXml" Target="../ink/ink24.xml"/><Relationship Id="rId31" Type="http://schemas.openxmlformats.org/officeDocument/2006/relationships/customXml" Target="../ink/ink30.xml"/><Relationship Id="rId4" Type="http://schemas.openxmlformats.org/officeDocument/2006/relationships/image" Target="../media/image140.png"/><Relationship Id="rId9" Type="http://schemas.openxmlformats.org/officeDocument/2006/relationships/customXml" Target="../ink/ink19.xml"/><Relationship Id="rId14" Type="http://schemas.openxmlformats.org/officeDocument/2006/relationships/image" Target="../media/image33.png"/><Relationship Id="rId22" Type="http://schemas.openxmlformats.org/officeDocument/2006/relationships/image" Target="../media/image37.png"/><Relationship Id="rId27" Type="http://schemas.openxmlformats.org/officeDocument/2006/relationships/customXml" Target="../ink/ink28.xml"/><Relationship Id="rId30" Type="http://schemas.openxmlformats.org/officeDocument/2006/relationships/image" Target="../media/image41.png"/><Relationship Id="rId8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4.png"/><Relationship Id="rId7" Type="http://schemas.openxmlformats.org/officeDocument/2006/relationships/image" Target="NUL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10" Type="http://schemas.openxmlformats.org/officeDocument/2006/relationships/image" Target="../media/image200.png"/><Relationship Id="rId9" Type="http://schemas.openxmlformats.org/officeDocument/2006/relationships/image" Target="../media/image19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0318C02D-0C02-4305-AD22-4427512A7393}"/>
              </a:ext>
            </a:extLst>
          </p:cNvPr>
          <p:cNvSpPr txBox="1"/>
          <p:nvPr/>
        </p:nvSpPr>
        <p:spPr>
          <a:xfrm>
            <a:off x="256614" y="809367"/>
            <a:ext cx="104010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Beispiel: Zeichne auf dem Zahlenstrahl die Bedeutung des Terms		  ein und gib den Wert des Terms an.</a:t>
            </a: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14" y="2853913"/>
            <a:ext cx="11678771" cy="1245233"/>
          </a:xfrm>
          <a:prstGeom prst="rect">
            <a:avLst/>
          </a:prstGeom>
        </p:spPr>
      </p:pic>
      <p:sp>
        <p:nvSpPr>
          <p:cNvPr id="6" name="Pfeil: nach unten gekrümmt 5">
            <a:extLst>
              <a:ext uri="{FF2B5EF4-FFF2-40B4-BE49-F238E27FC236}">
                <a16:creationId xmlns:a16="http://schemas.microsoft.com/office/drawing/2014/main" id="{18ED6CEB-E8F8-4114-908F-DFCA38A76017}"/>
              </a:ext>
            </a:extLst>
          </p:cNvPr>
          <p:cNvSpPr/>
          <p:nvPr/>
        </p:nvSpPr>
        <p:spPr>
          <a:xfrm>
            <a:off x="6095999" y="2279822"/>
            <a:ext cx="4277498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Pfeil: nach unten gekrümmt 7">
            <a:extLst>
              <a:ext uri="{FF2B5EF4-FFF2-40B4-BE49-F238E27FC236}">
                <a16:creationId xmlns:a16="http://schemas.microsoft.com/office/drawing/2014/main" id="{659B5435-697B-421E-9477-EC89414E61FB}"/>
              </a:ext>
            </a:extLst>
          </p:cNvPr>
          <p:cNvSpPr/>
          <p:nvPr/>
        </p:nvSpPr>
        <p:spPr>
          <a:xfrm flipV="1">
            <a:off x="8145161" y="4099146"/>
            <a:ext cx="3396049" cy="5099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F9FFBA4-71EB-41A6-8EC8-5A6E73FE9A16}"/>
              </a:ext>
            </a:extLst>
          </p:cNvPr>
          <p:cNvSpPr/>
          <p:nvPr/>
        </p:nvSpPr>
        <p:spPr>
          <a:xfrm>
            <a:off x="46800" y="2124864"/>
            <a:ext cx="6021858" cy="13748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379580E-C83A-427D-8816-397D9867B5A0}"/>
              </a:ext>
            </a:extLst>
          </p:cNvPr>
          <p:cNvSpPr/>
          <p:nvPr/>
        </p:nvSpPr>
        <p:spPr>
          <a:xfrm>
            <a:off x="335279" y="3174038"/>
            <a:ext cx="5339203" cy="1180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CD77FF1F-DE3B-4536-976B-3116E7866B4C}"/>
                  </a:ext>
                </a:extLst>
              </p:cNvPr>
              <p:cNvSpPr txBox="1"/>
              <p:nvPr/>
            </p:nvSpPr>
            <p:spPr>
              <a:xfrm>
                <a:off x="7828624" y="1728436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CD77FF1F-DE3B-4536-976B-3116E7866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624" y="1728436"/>
                <a:ext cx="78226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11B161B8-E748-406F-A710-D0E6918E9FCF}"/>
                  </a:ext>
                </a:extLst>
              </p:cNvPr>
              <p:cNvSpPr txBox="1"/>
              <p:nvPr/>
            </p:nvSpPr>
            <p:spPr>
              <a:xfrm>
                <a:off x="9452052" y="4520418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11B161B8-E748-406F-A710-D0E6918E9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052" y="4520418"/>
                <a:ext cx="78226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623EAF78-0ED3-4EA3-9F61-FB8C1DD8B778}"/>
                  </a:ext>
                </a:extLst>
              </p:cNvPr>
              <p:cNvSpPr txBox="1"/>
              <p:nvPr/>
            </p:nvSpPr>
            <p:spPr>
              <a:xfrm>
                <a:off x="4722028" y="1165290"/>
                <a:ext cx="1284391" cy="6013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4000" b="0" i="1" smtClean="0">
                        <a:latin typeface="Cambria Math" panose="02040503050406030204" pitchFamily="18" charset="0"/>
                      </a:rPr>
                      <m:t>0+4</m:t>
                    </m:r>
                  </m:oMath>
                </a14:m>
                <a:r>
                  <a:rPr lang="de-DE" dirty="0"/>
                  <a:t>  </a:t>
                </a:r>
              </a:p>
            </p:txBody>
          </p:sp>
        </mc:Choice>
        <mc:Fallback xmlns="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623EAF78-0ED3-4EA3-9F61-FB8C1DD8B7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028" y="1165290"/>
                <a:ext cx="1284391" cy="6013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9EB214CE-9216-4182-9880-5A3635F51D8E}"/>
                  </a:ext>
                </a:extLst>
              </p:cNvPr>
              <p:cNvSpPr txBox="1"/>
              <p:nvPr/>
            </p:nvSpPr>
            <p:spPr>
              <a:xfrm>
                <a:off x="1572561" y="5589670"/>
                <a:ext cx="129400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2+3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9EB214CE-9216-4182-9880-5A3635F51D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5589670"/>
                <a:ext cx="129400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feld 16">
            <a:extLst>
              <a:ext uri="{FF2B5EF4-FFF2-40B4-BE49-F238E27FC236}">
                <a16:creationId xmlns:a16="http://schemas.microsoft.com/office/drawing/2014/main" id="{30AC3BC9-8EB6-4C65-9867-AC00E870BCF7}"/>
              </a:ext>
            </a:extLst>
          </p:cNvPr>
          <p:cNvSpPr txBox="1"/>
          <p:nvPr/>
        </p:nvSpPr>
        <p:spPr>
          <a:xfrm>
            <a:off x="155701" y="5189585"/>
            <a:ext cx="99777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ein und gib den Wert des Terms an.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19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399"/>
    </mc:Choice>
    <mc:Fallback xmlns="">
      <p:transition spd="slow" advTm="55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/>
      <p:bldP spid="16" grpId="0"/>
      <p:bldP spid="12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90" y="2887038"/>
            <a:ext cx="11678771" cy="1245233"/>
          </a:xfrm>
          <a:prstGeom prst="rect">
            <a:avLst/>
          </a:prstGeom>
        </p:spPr>
      </p:pic>
      <p:sp>
        <p:nvSpPr>
          <p:cNvPr id="6" name="Pfeil: nach unten gekrümmt 5">
            <a:extLst>
              <a:ext uri="{FF2B5EF4-FFF2-40B4-BE49-F238E27FC236}">
                <a16:creationId xmlns:a16="http://schemas.microsoft.com/office/drawing/2014/main" id="{18ED6CEB-E8F8-4114-908F-DFCA38A76017}"/>
              </a:ext>
            </a:extLst>
          </p:cNvPr>
          <p:cNvSpPr/>
          <p:nvPr/>
        </p:nvSpPr>
        <p:spPr>
          <a:xfrm>
            <a:off x="6188675" y="2312947"/>
            <a:ext cx="4277498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Pfeil: nach unten gekrümmt 7">
            <a:extLst>
              <a:ext uri="{FF2B5EF4-FFF2-40B4-BE49-F238E27FC236}">
                <a16:creationId xmlns:a16="http://schemas.microsoft.com/office/drawing/2014/main" id="{659B5435-697B-421E-9477-EC89414E61FB}"/>
              </a:ext>
            </a:extLst>
          </p:cNvPr>
          <p:cNvSpPr/>
          <p:nvPr/>
        </p:nvSpPr>
        <p:spPr>
          <a:xfrm flipV="1">
            <a:off x="8237837" y="4132271"/>
            <a:ext cx="3396049" cy="5099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F9FFBA4-71EB-41A6-8EC8-5A6E73FE9A16}"/>
              </a:ext>
            </a:extLst>
          </p:cNvPr>
          <p:cNvSpPr/>
          <p:nvPr/>
        </p:nvSpPr>
        <p:spPr>
          <a:xfrm>
            <a:off x="139476" y="2157989"/>
            <a:ext cx="6021858" cy="13748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379580E-C83A-427D-8816-397D9867B5A0}"/>
              </a:ext>
            </a:extLst>
          </p:cNvPr>
          <p:cNvSpPr/>
          <p:nvPr/>
        </p:nvSpPr>
        <p:spPr>
          <a:xfrm>
            <a:off x="427955" y="3207163"/>
            <a:ext cx="5339203" cy="1180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CD77FF1F-DE3B-4536-976B-3116E7866B4C}"/>
                  </a:ext>
                </a:extLst>
              </p:cNvPr>
              <p:cNvSpPr txBox="1"/>
              <p:nvPr/>
            </p:nvSpPr>
            <p:spPr>
              <a:xfrm>
                <a:off x="7921300" y="1761561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CD77FF1F-DE3B-4536-976B-3116E7866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1300" y="1761561"/>
                <a:ext cx="782265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11B161B8-E748-406F-A710-D0E6918E9FCF}"/>
                  </a:ext>
                </a:extLst>
              </p:cNvPr>
              <p:cNvSpPr txBox="1"/>
              <p:nvPr/>
            </p:nvSpPr>
            <p:spPr>
              <a:xfrm>
                <a:off x="9544728" y="4553543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11B161B8-E748-406F-A710-D0E6918E9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4728" y="4553543"/>
                <a:ext cx="782265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feld 16">
            <a:extLst>
              <a:ext uri="{FF2B5EF4-FFF2-40B4-BE49-F238E27FC236}">
                <a16:creationId xmlns:a16="http://schemas.microsoft.com/office/drawing/2014/main" id="{30AC3BC9-8EB6-4C65-9867-AC00E870BCF7}"/>
              </a:ext>
            </a:extLst>
          </p:cNvPr>
          <p:cNvSpPr txBox="1"/>
          <p:nvPr/>
        </p:nvSpPr>
        <p:spPr>
          <a:xfrm>
            <a:off x="557296" y="830110"/>
            <a:ext cx="108788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Beschreibe, wie die Addition auf dem Zahlenstrahl dargestellt wird. Gib dabei die Gemeinsamkeit jeder Addition an.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7DBFD97-C89A-49F4-8197-23A25EAFB7CC}"/>
              </a:ext>
            </a:extLst>
          </p:cNvPr>
          <p:cNvSpPr txBox="1"/>
          <p:nvPr/>
        </p:nvSpPr>
        <p:spPr>
          <a:xfrm>
            <a:off x="557296" y="5063467"/>
            <a:ext cx="108788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>
                <a:latin typeface="Arial Black" panose="020B0A04020102020204" pitchFamily="34" charset="0"/>
              </a:rPr>
              <a:t>Merksatz:</a:t>
            </a:r>
            <a:r>
              <a:rPr lang="de-DE" sz="2800" dirty="0">
                <a:latin typeface="Arial Black" panose="020B0A04020102020204" pitchFamily="34" charset="0"/>
              </a:rPr>
              <a:t> Bei der </a:t>
            </a:r>
            <a:r>
              <a:rPr lang="de-DE" sz="2800" dirty="0">
                <a:solidFill>
                  <a:srgbClr val="0000FF"/>
                </a:solidFill>
                <a:latin typeface="Arial Black" panose="020B0A04020102020204" pitchFamily="34" charset="0"/>
              </a:rPr>
              <a:t>Addition</a:t>
            </a:r>
            <a:r>
              <a:rPr lang="de-DE" sz="2800" dirty="0">
                <a:latin typeface="Arial Black" panose="020B0A04020102020204" pitchFamily="34" charset="0"/>
              </a:rPr>
              <a:t> geht man vom ersten Summanden aus den Wert des zweiten Summanden nach </a:t>
            </a:r>
            <a:r>
              <a:rPr lang="de-DE" sz="2800" dirty="0">
                <a:solidFill>
                  <a:srgbClr val="0000FF"/>
                </a:solidFill>
                <a:latin typeface="Arial Black" panose="020B0A04020102020204" pitchFamily="34" charset="0"/>
              </a:rPr>
              <a:t>rechts</a:t>
            </a:r>
            <a:r>
              <a:rPr lang="de-DE" sz="2800" dirty="0">
                <a:latin typeface="Arial Black" panose="020B0A04020102020204" pitchFamily="34" charset="0"/>
              </a:rPr>
              <a:t> und erhält so den Wert der Summe.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25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399"/>
    </mc:Choice>
    <mc:Fallback xmlns="">
      <p:transition spd="slow" advTm="55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14" y="2853913"/>
            <a:ext cx="11678771" cy="1245233"/>
          </a:xfrm>
          <a:prstGeom prst="rect">
            <a:avLst/>
          </a:prstGeom>
        </p:spPr>
      </p:pic>
      <p:sp>
        <p:nvSpPr>
          <p:cNvPr id="9" name="Pfeil: nach unten gekrümmt 8">
            <a:extLst>
              <a:ext uri="{FF2B5EF4-FFF2-40B4-BE49-F238E27FC236}">
                <a16:creationId xmlns:a16="http://schemas.microsoft.com/office/drawing/2014/main" id="{F48753FB-325D-4B74-BFEF-24D7E9A1964B}"/>
              </a:ext>
            </a:extLst>
          </p:cNvPr>
          <p:cNvSpPr/>
          <p:nvPr/>
        </p:nvSpPr>
        <p:spPr>
          <a:xfrm flipH="1">
            <a:off x="7012458" y="2279325"/>
            <a:ext cx="2310714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11B17EBA-1A01-4757-9196-DCC951FF70F8}"/>
                  </a:ext>
                </a:extLst>
              </p:cNvPr>
              <p:cNvSpPr txBox="1"/>
              <p:nvPr/>
            </p:nvSpPr>
            <p:spPr>
              <a:xfrm>
                <a:off x="7828624" y="1728436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11B17EBA-1A01-4757-9196-DCC951FF7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624" y="1728436"/>
                <a:ext cx="78226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feil: nach unten gekrümmt 13">
            <a:extLst>
              <a:ext uri="{FF2B5EF4-FFF2-40B4-BE49-F238E27FC236}">
                <a16:creationId xmlns:a16="http://schemas.microsoft.com/office/drawing/2014/main" id="{8E8DACEA-4F7D-4D96-BAD7-A2F48DD3D007}"/>
              </a:ext>
            </a:extLst>
          </p:cNvPr>
          <p:cNvSpPr/>
          <p:nvPr/>
        </p:nvSpPr>
        <p:spPr>
          <a:xfrm flipH="1" flipV="1">
            <a:off x="7012458" y="4038539"/>
            <a:ext cx="3351066" cy="5128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F468492B-0074-4645-88F0-AC9B8EEA067E}"/>
                  </a:ext>
                </a:extLst>
              </p:cNvPr>
              <p:cNvSpPr txBox="1"/>
              <p:nvPr/>
            </p:nvSpPr>
            <p:spPr>
              <a:xfrm>
                <a:off x="8256868" y="4486680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F468492B-0074-4645-88F0-AC9B8EEA0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868" y="4486680"/>
                <a:ext cx="78226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hteck 15">
            <a:extLst>
              <a:ext uri="{FF2B5EF4-FFF2-40B4-BE49-F238E27FC236}">
                <a16:creationId xmlns:a16="http://schemas.microsoft.com/office/drawing/2014/main" id="{A237BEF0-0738-4C80-8EFC-C1E4964ECFF7}"/>
              </a:ext>
            </a:extLst>
          </p:cNvPr>
          <p:cNvSpPr/>
          <p:nvPr/>
        </p:nvSpPr>
        <p:spPr>
          <a:xfrm>
            <a:off x="46800" y="2124864"/>
            <a:ext cx="6021858" cy="13748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8E521277-13A0-4D68-83C5-72967B7E74CE}"/>
              </a:ext>
            </a:extLst>
          </p:cNvPr>
          <p:cNvSpPr/>
          <p:nvPr/>
        </p:nvSpPr>
        <p:spPr>
          <a:xfrm>
            <a:off x="335279" y="3174038"/>
            <a:ext cx="5339203" cy="1180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E7A6BE00-E6E0-46F4-9A42-8364184B2B0D}"/>
                  </a:ext>
                </a:extLst>
              </p:cNvPr>
              <p:cNvSpPr txBox="1"/>
              <p:nvPr/>
            </p:nvSpPr>
            <p:spPr>
              <a:xfrm>
                <a:off x="1572561" y="5589670"/>
                <a:ext cx="129400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4−3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E7A6BE00-E6E0-46F4-9A42-8364184B2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5589670"/>
                <a:ext cx="1294008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feld 11">
            <a:extLst>
              <a:ext uri="{FF2B5EF4-FFF2-40B4-BE49-F238E27FC236}">
                <a16:creationId xmlns:a16="http://schemas.microsoft.com/office/drawing/2014/main" id="{FA14328D-0952-40C2-A076-097B0AD60F47}"/>
              </a:ext>
            </a:extLst>
          </p:cNvPr>
          <p:cNvSpPr txBox="1"/>
          <p:nvPr/>
        </p:nvSpPr>
        <p:spPr>
          <a:xfrm>
            <a:off x="155701" y="5189585"/>
            <a:ext cx="99777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ein und gib den Wert des Terms an.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48284D7-D43E-4B77-9CD8-F86C6E05D5D1}"/>
                  </a:ext>
                </a:extLst>
              </p:cNvPr>
              <p:cNvSpPr txBox="1"/>
              <p:nvPr/>
            </p:nvSpPr>
            <p:spPr>
              <a:xfrm>
                <a:off x="1572561" y="1183560"/>
                <a:ext cx="129400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48284D7-D43E-4B77-9CD8-F86C6E05D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1183560"/>
                <a:ext cx="129400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feld 18">
            <a:extLst>
              <a:ext uri="{FF2B5EF4-FFF2-40B4-BE49-F238E27FC236}">
                <a16:creationId xmlns:a16="http://schemas.microsoft.com/office/drawing/2014/main" id="{32EFB3D8-8894-4463-82BC-6C21540E65DE}"/>
              </a:ext>
            </a:extLst>
          </p:cNvPr>
          <p:cNvSpPr txBox="1"/>
          <p:nvPr/>
        </p:nvSpPr>
        <p:spPr>
          <a:xfrm>
            <a:off x="155701" y="783223"/>
            <a:ext cx="99777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ein und gib den Wert des Terms an.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176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51"/>
    </mc:Choice>
    <mc:Fallback xmlns="">
      <p:transition spd="slow" advTm="497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4" grpId="0" animBg="1"/>
      <p:bldP spid="15" grpId="0"/>
      <p:bldP spid="11" grpId="0"/>
      <p:bldP spid="12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56" y="3014550"/>
            <a:ext cx="11678771" cy="1245233"/>
          </a:xfrm>
          <a:prstGeom prst="rect">
            <a:avLst/>
          </a:prstGeom>
        </p:spPr>
      </p:pic>
      <p:sp>
        <p:nvSpPr>
          <p:cNvPr id="9" name="Pfeil: nach unten gekrümmt 8">
            <a:extLst>
              <a:ext uri="{FF2B5EF4-FFF2-40B4-BE49-F238E27FC236}">
                <a16:creationId xmlns:a16="http://schemas.microsoft.com/office/drawing/2014/main" id="{F48753FB-325D-4B74-BFEF-24D7E9A1964B}"/>
              </a:ext>
            </a:extLst>
          </p:cNvPr>
          <p:cNvSpPr/>
          <p:nvPr/>
        </p:nvSpPr>
        <p:spPr>
          <a:xfrm flipH="1">
            <a:off x="7039800" y="2439962"/>
            <a:ext cx="2310714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11B17EBA-1A01-4757-9196-DCC951FF70F8}"/>
                  </a:ext>
                </a:extLst>
              </p:cNvPr>
              <p:cNvSpPr txBox="1"/>
              <p:nvPr/>
            </p:nvSpPr>
            <p:spPr>
              <a:xfrm>
                <a:off x="7855966" y="1889073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11B17EBA-1A01-4757-9196-DCC951FF7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5966" y="1889073"/>
                <a:ext cx="782265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feil: nach unten gekrümmt 13">
            <a:extLst>
              <a:ext uri="{FF2B5EF4-FFF2-40B4-BE49-F238E27FC236}">
                <a16:creationId xmlns:a16="http://schemas.microsoft.com/office/drawing/2014/main" id="{8E8DACEA-4F7D-4D96-BAD7-A2F48DD3D007}"/>
              </a:ext>
            </a:extLst>
          </p:cNvPr>
          <p:cNvSpPr/>
          <p:nvPr/>
        </p:nvSpPr>
        <p:spPr>
          <a:xfrm flipH="1" flipV="1">
            <a:off x="7039800" y="4199176"/>
            <a:ext cx="3351066" cy="5128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F468492B-0074-4645-88F0-AC9B8EEA067E}"/>
                  </a:ext>
                </a:extLst>
              </p:cNvPr>
              <p:cNvSpPr txBox="1"/>
              <p:nvPr/>
            </p:nvSpPr>
            <p:spPr>
              <a:xfrm>
                <a:off x="8284210" y="4647317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F468492B-0074-4645-88F0-AC9B8EEA0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210" y="4647317"/>
                <a:ext cx="782265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hteck 15">
            <a:extLst>
              <a:ext uri="{FF2B5EF4-FFF2-40B4-BE49-F238E27FC236}">
                <a16:creationId xmlns:a16="http://schemas.microsoft.com/office/drawing/2014/main" id="{A237BEF0-0738-4C80-8EFC-C1E4964ECFF7}"/>
              </a:ext>
            </a:extLst>
          </p:cNvPr>
          <p:cNvSpPr/>
          <p:nvPr/>
        </p:nvSpPr>
        <p:spPr>
          <a:xfrm>
            <a:off x="74142" y="2285501"/>
            <a:ext cx="6021858" cy="13748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8E521277-13A0-4D68-83C5-72967B7E74CE}"/>
              </a:ext>
            </a:extLst>
          </p:cNvPr>
          <p:cNvSpPr/>
          <p:nvPr/>
        </p:nvSpPr>
        <p:spPr>
          <a:xfrm>
            <a:off x="362621" y="3334675"/>
            <a:ext cx="5339203" cy="1180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17D6667-6816-4C69-8083-5B5E049D6F28}"/>
              </a:ext>
            </a:extLst>
          </p:cNvPr>
          <p:cNvSpPr txBox="1"/>
          <p:nvPr/>
        </p:nvSpPr>
        <p:spPr>
          <a:xfrm>
            <a:off x="557296" y="830110"/>
            <a:ext cx="108788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Beschreibe, wie die Subtraktion auf dem Zahlenstrahl dargestellt wird. Gib dabei die Gemeinsamkeit jeder Addition an.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0235798-A01C-40F7-BCDD-BD99B032D480}"/>
              </a:ext>
            </a:extLst>
          </p:cNvPr>
          <p:cNvSpPr txBox="1"/>
          <p:nvPr/>
        </p:nvSpPr>
        <p:spPr>
          <a:xfrm>
            <a:off x="557296" y="5063467"/>
            <a:ext cx="108788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>
                <a:latin typeface="Arial Black" panose="020B0A04020102020204" pitchFamily="34" charset="0"/>
              </a:rPr>
              <a:t>Merksatz:</a:t>
            </a:r>
            <a:r>
              <a:rPr lang="de-DE" sz="2800" dirty="0">
                <a:latin typeface="Arial Black" panose="020B0A04020102020204" pitchFamily="34" charset="0"/>
              </a:rPr>
              <a:t> Bei der </a:t>
            </a:r>
            <a:r>
              <a:rPr lang="de-DE" sz="2800" dirty="0">
                <a:solidFill>
                  <a:srgbClr val="FF0000"/>
                </a:solidFill>
                <a:latin typeface="Arial Black" panose="020B0A04020102020204" pitchFamily="34" charset="0"/>
              </a:rPr>
              <a:t>Subtraktion</a:t>
            </a:r>
            <a:r>
              <a:rPr lang="de-DE" sz="2800" dirty="0">
                <a:latin typeface="Arial Black" panose="020B0A04020102020204" pitchFamily="34" charset="0"/>
              </a:rPr>
              <a:t> geht man vom Minuenden aus den Wert des Subtrahenden nach </a:t>
            </a:r>
            <a:r>
              <a:rPr lang="de-DE" sz="2800" dirty="0">
                <a:solidFill>
                  <a:srgbClr val="FF0000"/>
                </a:solidFill>
                <a:latin typeface="Arial Black" panose="020B0A04020102020204" pitchFamily="34" charset="0"/>
              </a:rPr>
              <a:t>links</a:t>
            </a:r>
            <a:r>
              <a:rPr lang="de-DE" sz="2800" dirty="0">
                <a:latin typeface="Arial Black" panose="020B0A04020102020204" pitchFamily="34" charset="0"/>
              </a:rPr>
              <a:t> und erhält so den Wert der Differenz.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F2B7BFC0-0D5A-4DAB-89B4-134E99C5A211}"/>
                  </a:ext>
                </a:extLst>
              </p14:cNvPr>
              <p14:cNvContentPartPr/>
              <p14:nvPr/>
            </p14:nvContentPartPr>
            <p14:xfrm>
              <a:off x="980925" y="2272371"/>
              <a:ext cx="343800" cy="370440"/>
            </p14:xfrm>
          </p:contentPart>
        </mc:Choice>
        <mc:Fallback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F2B7BFC0-0D5A-4DAB-89B4-134E99C5A2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71925" y="2263371"/>
                <a:ext cx="361440" cy="38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98ED0753-E2D8-4495-9642-83FA75766AD9}"/>
                  </a:ext>
                </a:extLst>
              </p14:cNvPr>
              <p14:cNvContentPartPr/>
              <p14:nvPr/>
            </p14:nvContentPartPr>
            <p14:xfrm>
              <a:off x="658725" y="1763691"/>
              <a:ext cx="1423080" cy="390600"/>
            </p14:xfrm>
          </p:contentPart>
        </mc:Choice>
        <mc:Fallback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98ED0753-E2D8-4495-9642-83FA75766AD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49725" y="1755051"/>
                <a:ext cx="1440720" cy="40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73D31E8F-A300-4A0B-A205-77DD87F788FF}"/>
              </a:ext>
            </a:extLst>
          </p:cNvPr>
          <p:cNvGrpSpPr/>
          <p:nvPr/>
        </p:nvGrpSpPr>
        <p:grpSpPr>
          <a:xfrm>
            <a:off x="747285" y="1754691"/>
            <a:ext cx="1558440" cy="699480"/>
            <a:chOff x="747285" y="1754691"/>
            <a:chExt cx="1558440" cy="699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4" name="Freihand 3">
                  <a:extLst>
                    <a:ext uri="{FF2B5EF4-FFF2-40B4-BE49-F238E27FC236}">
                      <a16:creationId xmlns:a16="http://schemas.microsoft.com/office/drawing/2014/main" id="{C6FA6AD8-F578-4008-A58F-76A6984616B2}"/>
                    </a:ext>
                  </a:extLst>
                </p14:cNvPr>
                <p14:cNvContentPartPr/>
                <p14:nvPr/>
              </p14:nvContentPartPr>
              <p14:xfrm>
                <a:off x="785085" y="1754691"/>
                <a:ext cx="1210320" cy="406800"/>
              </p14:xfrm>
            </p:contentPart>
          </mc:Choice>
          <mc:Fallback>
            <p:pic>
              <p:nvPicPr>
                <p:cNvPr id="4" name="Freihand 3">
                  <a:extLst>
                    <a:ext uri="{FF2B5EF4-FFF2-40B4-BE49-F238E27FC236}">
                      <a16:creationId xmlns:a16="http://schemas.microsoft.com/office/drawing/2014/main" id="{C6FA6AD8-F578-4008-A58F-76A6984616B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76085" y="1745691"/>
                  <a:ext cx="1227960" cy="42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BFA32916-3A72-4429-99B2-396174AACF78}"/>
                    </a:ext>
                  </a:extLst>
                </p14:cNvPr>
                <p14:cNvContentPartPr/>
                <p14:nvPr/>
              </p14:nvContentPartPr>
              <p14:xfrm>
                <a:off x="747285" y="2218731"/>
                <a:ext cx="114120" cy="235440"/>
              </p14:xfrm>
            </p:contentPart>
          </mc:Choice>
          <mc:Fallback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BFA32916-3A72-4429-99B2-396174AACF7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8285" y="2209731"/>
                  <a:ext cx="13176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0443F256-7CDE-41C6-B3F2-7EA3FC102ED4}"/>
                    </a:ext>
                  </a:extLst>
                </p14:cNvPr>
                <p14:cNvContentPartPr/>
                <p14:nvPr/>
              </p14:nvContentPartPr>
              <p14:xfrm>
                <a:off x="908925" y="2335371"/>
                <a:ext cx="136800" cy="80280"/>
              </p14:xfrm>
            </p:contentPart>
          </mc:Choice>
          <mc:Fallback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0443F256-7CDE-41C6-B3F2-7EA3FC102ED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99925" y="2326371"/>
                  <a:ext cx="1544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F8636CCD-974F-42D6-B417-815C8F6F7022}"/>
                    </a:ext>
                  </a:extLst>
                </p14:cNvPr>
                <p14:cNvContentPartPr/>
                <p14:nvPr/>
              </p14:nvContentPartPr>
              <p14:xfrm>
                <a:off x="1044645" y="2168331"/>
                <a:ext cx="111240" cy="250920"/>
              </p14:xfrm>
            </p:contentPart>
          </mc:Choice>
          <mc:Fallback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F8636CCD-974F-42D6-B417-815C8F6F702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35645" y="2159691"/>
                  <a:ext cx="12888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391B16AF-1F41-4664-84F7-43D525E7E05D}"/>
                    </a:ext>
                  </a:extLst>
                </p14:cNvPr>
                <p14:cNvContentPartPr/>
                <p14:nvPr/>
              </p14:nvContentPartPr>
              <p14:xfrm>
                <a:off x="1191525" y="2186331"/>
                <a:ext cx="32400" cy="197640"/>
              </p14:xfrm>
            </p:contentPart>
          </mc:Choice>
          <mc:Fallback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391B16AF-1F41-4664-84F7-43D525E7E05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182885" y="2177691"/>
                  <a:ext cx="5004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8E335F92-6DE1-4BFA-831A-D2206C7C417E}"/>
                    </a:ext>
                  </a:extLst>
                </p14:cNvPr>
                <p14:cNvContentPartPr/>
                <p14:nvPr/>
              </p14:nvContentPartPr>
              <p14:xfrm>
                <a:off x="1207365" y="2305491"/>
                <a:ext cx="36720" cy="3240"/>
              </p14:xfrm>
            </p:contentPart>
          </mc:Choice>
          <mc:Fallback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8E335F92-6DE1-4BFA-831A-D2206C7C417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198365" y="2296851"/>
                  <a:ext cx="5436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5F8EC6F4-2BCA-4623-9572-1EAD817F0678}"/>
                    </a:ext>
                  </a:extLst>
                </p14:cNvPr>
                <p14:cNvContentPartPr/>
                <p14:nvPr/>
              </p14:nvContentPartPr>
              <p14:xfrm>
                <a:off x="1279005" y="2318091"/>
                <a:ext cx="65880" cy="95040"/>
              </p14:xfrm>
            </p:contentPart>
          </mc:Choice>
          <mc:Fallback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5F8EC6F4-2BCA-4623-9572-1EAD817F067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70005" y="2309091"/>
                  <a:ext cx="8352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5871F8BD-F46E-47BA-B75B-0BA8FDC94EC4}"/>
                    </a:ext>
                  </a:extLst>
                </p14:cNvPr>
                <p14:cNvContentPartPr/>
                <p14:nvPr/>
              </p14:nvContentPartPr>
              <p14:xfrm>
                <a:off x="1365045" y="2331411"/>
                <a:ext cx="219960" cy="87480"/>
              </p14:xfrm>
            </p:contentPart>
          </mc:Choice>
          <mc:Fallback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5871F8BD-F46E-47BA-B75B-0BA8FDC94EC4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356405" y="2322771"/>
                  <a:ext cx="23760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Freihand 18">
                  <a:extLst>
                    <a:ext uri="{FF2B5EF4-FFF2-40B4-BE49-F238E27FC236}">
                      <a16:creationId xmlns:a16="http://schemas.microsoft.com/office/drawing/2014/main" id="{8FCE0C28-2218-477C-81D5-5559E3748FB9}"/>
                    </a:ext>
                  </a:extLst>
                </p14:cNvPr>
                <p14:cNvContentPartPr/>
                <p14:nvPr/>
              </p14:nvContentPartPr>
              <p14:xfrm>
                <a:off x="1571685" y="2215491"/>
                <a:ext cx="38880" cy="162000"/>
              </p14:xfrm>
            </p:contentPart>
          </mc:Choice>
          <mc:Fallback>
            <p:pic>
              <p:nvPicPr>
                <p:cNvPr id="19" name="Freihand 18">
                  <a:extLst>
                    <a:ext uri="{FF2B5EF4-FFF2-40B4-BE49-F238E27FC236}">
                      <a16:creationId xmlns:a16="http://schemas.microsoft.com/office/drawing/2014/main" id="{8FCE0C28-2218-477C-81D5-5559E3748FB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563045" y="2206491"/>
                  <a:ext cx="5652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3" name="Freihand 22">
                  <a:extLst>
                    <a:ext uri="{FF2B5EF4-FFF2-40B4-BE49-F238E27FC236}">
                      <a16:creationId xmlns:a16="http://schemas.microsoft.com/office/drawing/2014/main" id="{E5B1C2A9-4899-49CA-848E-9E0A77E9385C}"/>
                    </a:ext>
                  </a:extLst>
                </p14:cNvPr>
                <p14:cNvContentPartPr/>
                <p14:nvPr/>
              </p14:nvContentPartPr>
              <p14:xfrm>
                <a:off x="1592565" y="2283171"/>
                <a:ext cx="145080" cy="110160"/>
              </p14:xfrm>
            </p:contentPart>
          </mc:Choice>
          <mc:Fallback>
            <p:pic>
              <p:nvPicPr>
                <p:cNvPr id="23" name="Freihand 22">
                  <a:extLst>
                    <a:ext uri="{FF2B5EF4-FFF2-40B4-BE49-F238E27FC236}">
                      <a16:creationId xmlns:a16="http://schemas.microsoft.com/office/drawing/2014/main" id="{E5B1C2A9-4899-49CA-848E-9E0A77E9385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583925" y="2274171"/>
                  <a:ext cx="16272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5CE618C3-9B88-4314-8863-8C979C28C76C}"/>
                    </a:ext>
                  </a:extLst>
                </p14:cNvPr>
                <p14:cNvContentPartPr/>
                <p14:nvPr/>
              </p14:nvContentPartPr>
              <p14:xfrm>
                <a:off x="1730085" y="2175891"/>
                <a:ext cx="103680" cy="214200"/>
              </p14:xfrm>
            </p:contentPart>
          </mc:Choice>
          <mc:Fallback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5CE618C3-9B88-4314-8863-8C979C28C76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721445" y="2166891"/>
                  <a:ext cx="12132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5" name="Freihand 24">
                  <a:extLst>
                    <a:ext uri="{FF2B5EF4-FFF2-40B4-BE49-F238E27FC236}">
                      <a16:creationId xmlns:a16="http://schemas.microsoft.com/office/drawing/2014/main" id="{0E406422-0013-4665-8A62-55433C9F12D0}"/>
                    </a:ext>
                  </a:extLst>
                </p14:cNvPr>
                <p14:cNvContentPartPr/>
                <p14:nvPr/>
              </p14:nvContentPartPr>
              <p14:xfrm>
                <a:off x="1846365" y="2212611"/>
                <a:ext cx="133560" cy="110520"/>
              </p14:xfrm>
            </p:contentPart>
          </mc:Choice>
          <mc:Fallback>
            <p:pic>
              <p:nvPicPr>
                <p:cNvPr id="25" name="Freihand 24">
                  <a:extLst>
                    <a:ext uri="{FF2B5EF4-FFF2-40B4-BE49-F238E27FC236}">
                      <a16:creationId xmlns:a16="http://schemas.microsoft.com/office/drawing/2014/main" id="{0E406422-0013-4665-8A62-55433C9F12D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837725" y="2203971"/>
                  <a:ext cx="15120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82C31AD3-A574-4211-92BB-01008AE60552}"/>
                    </a:ext>
                  </a:extLst>
                </p14:cNvPr>
                <p14:cNvContentPartPr/>
                <p14:nvPr/>
              </p14:nvContentPartPr>
              <p14:xfrm>
                <a:off x="1903605" y="2315571"/>
                <a:ext cx="86040" cy="72000"/>
              </p14:xfrm>
            </p:contentPart>
          </mc:Choice>
          <mc:Fallback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82C31AD3-A574-4211-92BB-01008AE6055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894965" y="2306931"/>
                  <a:ext cx="10368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E3D7ECFA-2DCD-42EB-A80A-D149F9DB2E62}"/>
                    </a:ext>
                  </a:extLst>
                </p14:cNvPr>
                <p14:cNvContentPartPr/>
                <p14:nvPr/>
              </p14:nvContentPartPr>
              <p14:xfrm>
                <a:off x="1997925" y="2288571"/>
                <a:ext cx="307800" cy="89280"/>
              </p14:xfrm>
            </p:contentPart>
          </mc:Choice>
          <mc:Fallback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E3D7ECFA-2DCD-42EB-A80A-D149F9DB2E6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989285" y="2279931"/>
                  <a:ext cx="325440" cy="106920"/>
                </a:xfrm>
                <a:prstGeom prst="rect">
                  <a:avLst/>
                </a:prstGeom>
              </p:spPr>
            </p:pic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58282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51"/>
    </mc:Choice>
    <mc:Fallback xmlns="">
      <p:transition spd="slow" advTm="497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51" y="3292053"/>
            <a:ext cx="11678771" cy="1245233"/>
          </a:xfrm>
          <a:prstGeom prst="rect">
            <a:avLst/>
          </a:prstGeom>
        </p:spPr>
      </p:pic>
      <p:sp>
        <p:nvSpPr>
          <p:cNvPr id="11" name="Pfeil: nach unten gekrümmt 10">
            <a:extLst>
              <a:ext uri="{FF2B5EF4-FFF2-40B4-BE49-F238E27FC236}">
                <a16:creationId xmlns:a16="http://schemas.microsoft.com/office/drawing/2014/main" id="{EC57346C-C807-4743-81E2-8CE6B9444729}"/>
              </a:ext>
            </a:extLst>
          </p:cNvPr>
          <p:cNvSpPr/>
          <p:nvPr/>
        </p:nvSpPr>
        <p:spPr>
          <a:xfrm flipH="1">
            <a:off x="1943106" y="2657361"/>
            <a:ext cx="6450434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DCCA8F93-1E3B-420F-AD01-92B248510E34}"/>
                  </a:ext>
                </a:extLst>
              </p:cNvPr>
              <p:cNvSpPr txBox="1"/>
              <p:nvPr/>
            </p:nvSpPr>
            <p:spPr>
              <a:xfrm>
                <a:off x="4777190" y="2103592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DCCA8F93-1E3B-420F-AD01-92B24851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190" y="2103592"/>
                <a:ext cx="782265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hteck 7">
            <a:extLst>
              <a:ext uri="{FF2B5EF4-FFF2-40B4-BE49-F238E27FC236}">
                <a16:creationId xmlns:a16="http://schemas.microsoft.com/office/drawing/2014/main" id="{2D97A130-F3E5-4855-8B0C-3EADBE7E4DD5}"/>
              </a:ext>
            </a:extLst>
          </p:cNvPr>
          <p:cNvSpPr/>
          <p:nvPr/>
        </p:nvSpPr>
        <p:spPr>
          <a:xfrm>
            <a:off x="155701" y="3292053"/>
            <a:ext cx="6033600" cy="4132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F5589D4-1B82-4B4B-A87E-429D7591D08D}"/>
              </a:ext>
            </a:extLst>
          </p:cNvPr>
          <p:cNvSpPr/>
          <p:nvPr/>
        </p:nvSpPr>
        <p:spPr>
          <a:xfrm>
            <a:off x="444180" y="3379578"/>
            <a:ext cx="5339203" cy="1180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6D016A1-81D4-4EAD-91AF-7704389D0205}"/>
              </a:ext>
            </a:extLst>
          </p:cNvPr>
          <p:cNvSpPr txBox="1"/>
          <p:nvPr/>
        </p:nvSpPr>
        <p:spPr>
          <a:xfrm>
            <a:off x="155701" y="783223"/>
            <a:ext cx="115604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Nun soll 2 als Start gelten und es soll die 6 subtrahiert werden. Beschreibe das Verfahren und gib den Wert des beschriebenen Terms an.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40768DB-02BE-4DE7-8722-726B1F769B52}"/>
              </a:ext>
            </a:extLst>
          </p:cNvPr>
          <p:cNvSpPr txBox="1"/>
          <p:nvPr/>
        </p:nvSpPr>
        <p:spPr>
          <a:xfrm>
            <a:off x="155701" y="4647708"/>
            <a:ext cx="115604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Diese Rechnung ist nur dann durchzuführen, wenn die Zahlen kleiner als 0 eingeführt werden. Die </a:t>
            </a:r>
            <a:r>
              <a:rPr lang="de-DE" sz="2800" dirty="0">
                <a:solidFill>
                  <a:srgbClr val="FF0000"/>
                </a:solidFill>
                <a:latin typeface="Arial Black" panose="020B0A04020102020204" pitchFamily="34" charset="0"/>
              </a:rPr>
              <a:t>negativen Zahlen</a:t>
            </a:r>
            <a:r>
              <a:rPr lang="de-DE" sz="2800" dirty="0">
                <a:latin typeface="Arial Black" panose="020B0A04020102020204" pitchFamily="34" charset="0"/>
              </a:rPr>
              <a:t> sind hier als roter Teil des Zahlenstrahls zu erkennen.</a:t>
            </a:r>
          </a:p>
        </p:txBody>
      </p: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255C42E-6BD5-4C71-983A-257EB20FABCD}"/>
              </a:ext>
            </a:extLst>
          </p:cNvPr>
          <p:cNvGrpSpPr/>
          <p:nvPr/>
        </p:nvGrpSpPr>
        <p:grpSpPr>
          <a:xfrm>
            <a:off x="7290285" y="5963811"/>
            <a:ext cx="489600" cy="310320"/>
            <a:chOff x="7290285" y="5963811"/>
            <a:chExt cx="489600" cy="31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" name="Freihand 1">
                  <a:extLst>
                    <a:ext uri="{FF2B5EF4-FFF2-40B4-BE49-F238E27FC236}">
                      <a16:creationId xmlns:a16="http://schemas.microsoft.com/office/drawing/2014/main" id="{3E76DF26-9760-4FAD-BD92-A66FB7B97BFD}"/>
                    </a:ext>
                  </a:extLst>
                </p14:cNvPr>
                <p14:cNvContentPartPr/>
                <p14:nvPr/>
              </p14:nvContentPartPr>
              <p14:xfrm>
                <a:off x="7290285" y="5963811"/>
                <a:ext cx="221400" cy="310320"/>
              </p14:xfrm>
            </p:contentPart>
          </mc:Choice>
          <mc:Fallback>
            <p:pic>
              <p:nvPicPr>
                <p:cNvPr id="2" name="Freihand 1">
                  <a:extLst>
                    <a:ext uri="{FF2B5EF4-FFF2-40B4-BE49-F238E27FC236}">
                      <a16:creationId xmlns:a16="http://schemas.microsoft.com/office/drawing/2014/main" id="{3E76DF26-9760-4FAD-BD92-A66FB7B97BFD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281285" y="5954811"/>
                  <a:ext cx="23904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" name="Freihand 2">
                  <a:extLst>
                    <a:ext uri="{FF2B5EF4-FFF2-40B4-BE49-F238E27FC236}">
                      <a16:creationId xmlns:a16="http://schemas.microsoft.com/office/drawing/2014/main" id="{1A3B1148-BBEC-471E-B584-74C5107BF305}"/>
                    </a:ext>
                  </a:extLst>
                </p14:cNvPr>
                <p14:cNvContentPartPr/>
                <p14:nvPr/>
              </p14:nvContentPartPr>
              <p14:xfrm>
                <a:off x="7531845" y="6131571"/>
                <a:ext cx="25920" cy="86040"/>
              </p14:xfrm>
            </p:contentPart>
          </mc:Choice>
          <mc:Fallback>
            <p:pic>
              <p:nvPicPr>
                <p:cNvPr id="3" name="Freihand 2">
                  <a:extLst>
                    <a:ext uri="{FF2B5EF4-FFF2-40B4-BE49-F238E27FC236}">
                      <a16:creationId xmlns:a16="http://schemas.microsoft.com/office/drawing/2014/main" id="{1A3B1148-BBEC-471E-B584-74C5107BF305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522845" y="6122571"/>
                  <a:ext cx="4356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4" name="Freihand 3">
                  <a:extLst>
                    <a:ext uri="{FF2B5EF4-FFF2-40B4-BE49-F238E27FC236}">
                      <a16:creationId xmlns:a16="http://schemas.microsoft.com/office/drawing/2014/main" id="{D908BCA9-9AD9-40E7-AD14-9233BD330F5C}"/>
                    </a:ext>
                  </a:extLst>
                </p14:cNvPr>
                <p14:cNvContentPartPr/>
                <p14:nvPr/>
              </p14:nvContentPartPr>
              <p14:xfrm>
                <a:off x="7517085" y="6036531"/>
                <a:ext cx="4320" cy="4320"/>
              </p14:xfrm>
            </p:contentPart>
          </mc:Choice>
          <mc:Fallback>
            <p:pic>
              <p:nvPicPr>
                <p:cNvPr id="4" name="Freihand 3">
                  <a:extLst>
                    <a:ext uri="{FF2B5EF4-FFF2-40B4-BE49-F238E27FC236}">
                      <a16:creationId xmlns:a16="http://schemas.microsoft.com/office/drawing/2014/main" id="{D908BCA9-9AD9-40E7-AD14-9233BD330F5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508445" y="6027531"/>
                  <a:ext cx="2196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55008BAB-9B71-4433-A435-050E261362BA}"/>
                    </a:ext>
                  </a:extLst>
                </p14:cNvPr>
                <p14:cNvContentPartPr/>
                <p14:nvPr/>
              </p14:nvContentPartPr>
              <p14:xfrm>
                <a:off x="7581885" y="6107811"/>
                <a:ext cx="198000" cy="139320"/>
              </p14:xfrm>
            </p:contentPart>
          </mc:Choice>
          <mc:Fallback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55008BAB-9B71-4433-A435-050E261362BA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573245" y="6098811"/>
                  <a:ext cx="215640" cy="15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EC8F0366-511A-4EA6-B30E-7921C918E332}"/>
              </a:ext>
            </a:extLst>
          </p:cNvPr>
          <p:cNvGrpSpPr/>
          <p:nvPr/>
        </p:nvGrpSpPr>
        <p:grpSpPr>
          <a:xfrm>
            <a:off x="8031165" y="6013131"/>
            <a:ext cx="538920" cy="222480"/>
            <a:chOff x="8031165" y="6013131"/>
            <a:chExt cx="538920" cy="222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571DCF24-1A96-4F95-BF63-2D5CA33B7845}"/>
                    </a:ext>
                  </a:extLst>
                </p14:cNvPr>
                <p14:cNvContentPartPr/>
                <p14:nvPr/>
              </p14:nvContentPartPr>
              <p14:xfrm>
                <a:off x="8031165" y="6117171"/>
                <a:ext cx="129240" cy="118440"/>
              </p14:xfrm>
            </p:contentPart>
          </mc:Choice>
          <mc:Fallback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571DCF24-1A96-4F95-BF63-2D5CA33B7845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022525" y="6108171"/>
                  <a:ext cx="14688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8EE55BF3-539A-42AC-B8C7-6C2CC07AFE6B}"/>
                    </a:ext>
                  </a:extLst>
                </p14:cNvPr>
                <p14:cNvContentPartPr/>
                <p14:nvPr/>
              </p14:nvContentPartPr>
              <p14:xfrm>
                <a:off x="8194965" y="6142011"/>
                <a:ext cx="90000" cy="76680"/>
              </p14:xfrm>
            </p:contentPart>
          </mc:Choice>
          <mc:Fallback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8EE55BF3-539A-42AC-B8C7-6C2CC07AFE6B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186325" y="6133371"/>
                  <a:ext cx="10764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78107EC0-A0F9-45FF-82ED-0FFA3A0CEEC3}"/>
                    </a:ext>
                  </a:extLst>
                </p14:cNvPr>
                <p14:cNvContentPartPr/>
                <p14:nvPr/>
              </p14:nvContentPartPr>
              <p14:xfrm>
                <a:off x="8331765" y="6122211"/>
                <a:ext cx="96480" cy="78120"/>
              </p14:xfrm>
            </p:contentPart>
          </mc:Choice>
          <mc:Fallback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78107EC0-A0F9-45FF-82ED-0FFA3A0CEEC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323125" y="6113571"/>
                  <a:ext cx="11412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F7EFC9EE-0302-42BB-9E11-41979AFA2B62}"/>
                    </a:ext>
                  </a:extLst>
                </p14:cNvPr>
                <p14:cNvContentPartPr/>
                <p14:nvPr/>
              </p14:nvContentPartPr>
              <p14:xfrm>
                <a:off x="8398005" y="6013131"/>
                <a:ext cx="172080" cy="217440"/>
              </p14:xfrm>
            </p:contentPart>
          </mc:Choice>
          <mc:Fallback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F7EFC9EE-0302-42BB-9E11-41979AFA2B62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389005" y="6004131"/>
                  <a:ext cx="189720" cy="23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34E1802B-D580-4BFD-B93A-A16A885C0D80}"/>
              </a:ext>
            </a:extLst>
          </p:cNvPr>
          <p:cNvGrpSpPr/>
          <p:nvPr/>
        </p:nvGrpSpPr>
        <p:grpSpPr>
          <a:xfrm>
            <a:off x="8850525" y="5981811"/>
            <a:ext cx="718200" cy="234720"/>
            <a:chOff x="8850525" y="5981811"/>
            <a:chExt cx="718200" cy="23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0D42DE3F-7B8B-43BA-B8CF-0F0A40C41531}"/>
                    </a:ext>
                  </a:extLst>
                </p14:cNvPr>
                <p14:cNvContentPartPr/>
                <p14:nvPr/>
              </p14:nvContentPartPr>
              <p14:xfrm>
                <a:off x="8850525" y="6117531"/>
                <a:ext cx="119880" cy="88200"/>
              </p14:xfrm>
            </p:contentPart>
          </mc:Choice>
          <mc:Fallback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0D42DE3F-7B8B-43BA-B8CF-0F0A40C41531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8841525" y="6108891"/>
                  <a:ext cx="137520" cy="10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C5A19FD7-993C-4F2C-97A9-CCC9759F1F24}"/>
                    </a:ext>
                  </a:extLst>
                </p14:cNvPr>
                <p14:cNvContentPartPr/>
                <p14:nvPr/>
              </p14:nvContentPartPr>
              <p14:xfrm>
                <a:off x="8990205" y="6038691"/>
                <a:ext cx="32760" cy="129600"/>
              </p14:xfrm>
            </p:contentPart>
          </mc:Choice>
          <mc:Fallback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C5A19FD7-993C-4F2C-97A9-CCC9759F1F2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981205" y="6030051"/>
                  <a:ext cx="50400" cy="14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Freihand 18">
                  <a:extLst>
                    <a:ext uri="{FF2B5EF4-FFF2-40B4-BE49-F238E27FC236}">
                      <a16:creationId xmlns:a16="http://schemas.microsoft.com/office/drawing/2014/main" id="{D99BB2EC-EF15-409D-A802-B6582AFC2900}"/>
                    </a:ext>
                  </a:extLst>
                </p14:cNvPr>
                <p14:cNvContentPartPr/>
                <p14:nvPr/>
              </p14:nvContentPartPr>
              <p14:xfrm>
                <a:off x="9087045" y="6085131"/>
                <a:ext cx="88560" cy="96120"/>
              </p14:xfrm>
            </p:contentPart>
          </mc:Choice>
          <mc:Fallback>
            <p:pic>
              <p:nvPicPr>
                <p:cNvPr id="19" name="Freihand 18">
                  <a:extLst>
                    <a:ext uri="{FF2B5EF4-FFF2-40B4-BE49-F238E27FC236}">
                      <a16:creationId xmlns:a16="http://schemas.microsoft.com/office/drawing/2014/main" id="{D99BB2EC-EF15-409D-A802-B6582AFC2900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078405" y="6076491"/>
                  <a:ext cx="10620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Freihand 19">
                  <a:extLst>
                    <a:ext uri="{FF2B5EF4-FFF2-40B4-BE49-F238E27FC236}">
                      <a16:creationId xmlns:a16="http://schemas.microsoft.com/office/drawing/2014/main" id="{577E06CE-BB9E-4BA2-AE2E-2E42AECD3619}"/>
                    </a:ext>
                  </a:extLst>
                </p14:cNvPr>
                <p14:cNvContentPartPr/>
                <p14:nvPr/>
              </p14:nvContentPartPr>
              <p14:xfrm>
                <a:off x="9178125" y="6006291"/>
                <a:ext cx="125640" cy="172800"/>
              </p14:xfrm>
            </p:contentPart>
          </mc:Choice>
          <mc:Fallback>
            <p:pic>
              <p:nvPicPr>
                <p:cNvPr id="20" name="Freihand 19">
                  <a:extLst>
                    <a:ext uri="{FF2B5EF4-FFF2-40B4-BE49-F238E27FC236}">
                      <a16:creationId xmlns:a16="http://schemas.microsoft.com/office/drawing/2014/main" id="{577E06CE-BB9E-4BA2-AE2E-2E42AECD361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169125" y="5997291"/>
                  <a:ext cx="14328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2" name="Freihand 21">
                  <a:extLst>
                    <a:ext uri="{FF2B5EF4-FFF2-40B4-BE49-F238E27FC236}">
                      <a16:creationId xmlns:a16="http://schemas.microsoft.com/office/drawing/2014/main" id="{ED0C381A-0171-4872-BA9E-1F41F3F55942}"/>
                    </a:ext>
                  </a:extLst>
                </p14:cNvPr>
                <p14:cNvContentPartPr/>
                <p14:nvPr/>
              </p14:nvContentPartPr>
              <p14:xfrm>
                <a:off x="9299445" y="5999451"/>
                <a:ext cx="136800" cy="169920"/>
              </p14:xfrm>
            </p:contentPart>
          </mc:Choice>
          <mc:Fallback>
            <p:pic>
              <p:nvPicPr>
                <p:cNvPr id="22" name="Freihand 21">
                  <a:extLst>
                    <a:ext uri="{FF2B5EF4-FFF2-40B4-BE49-F238E27FC236}">
                      <a16:creationId xmlns:a16="http://schemas.microsoft.com/office/drawing/2014/main" id="{ED0C381A-0171-4872-BA9E-1F41F3F5594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290445" y="5990811"/>
                  <a:ext cx="15444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3" name="Freihand 22">
                  <a:extLst>
                    <a:ext uri="{FF2B5EF4-FFF2-40B4-BE49-F238E27FC236}">
                      <a16:creationId xmlns:a16="http://schemas.microsoft.com/office/drawing/2014/main" id="{1CA3BF6D-D0D3-4AA0-8555-EA2B42C8B6B6}"/>
                    </a:ext>
                  </a:extLst>
                </p14:cNvPr>
                <p14:cNvContentPartPr/>
                <p14:nvPr/>
              </p14:nvContentPartPr>
              <p14:xfrm>
                <a:off x="9495645" y="5981811"/>
                <a:ext cx="73080" cy="118440"/>
              </p14:xfrm>
            </p:contentPart>
          </mc:Choice>
          <mc:Fallback>
            <p:pic>
              <p:nvPicPr>
                <p:cNvPr id="23" name="Freihand 22">
                  <a:extLst>
                    <a:ext uri="{FF2B5EF4-FFF2-40B4-BE49-F238E27FC236}">
                      <a16:creationId xmlns:a16="http://schemas.microsoft.com/office/drawing/2014/main" id="{1CA3BF6D-D0D3-4AA0-8555-EA2B42C8B6B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487005" y="5972811"/>
                  <a:ext cx="9072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8C7A4684-19FF-4883-8F87-1F6AEC7AAB48}"/>
                    </a:ext>
                  </a:extLst>
                </p14:cNvPr>
                <p14:cNvContentPartPr/>
                <p14:nvPr/>
              </p14:nvContentPartPr>
              <p14:xfrm>
                <a:off x="9546405" y="6199971"/>
                <a:ext cx="14760" cy="16560"/>
              </p14:xfrm>
            </p:contentPart>
          </mc:Choice>
          <mc:Fallback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8C7A4684-19FF-4883-8F87-1F6AEC7AAB4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537765" y="6190971"/>
                  <a:ext cx="32400" cy="34200"/>
                </a:xfrm>
                <a:prstGeom prst="rect">
                  <a:avLst/>
                </a:prstGeom>
              </p:spPr>
            </p:pic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4982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17"/>
    </mc:Choice>
    <mc:Fallback xmlns="">
      <p:transition spd="slow" advTm="315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8" grpId="0" animBg="1"/>
      <p:bldP spid="9" grpId="0" animBg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14" y="2853913"/>
            <a:ext cx="11678771" cy="1245233"/>
          </a:xfrm>
          <a:prstGeom prst="rect">
            <a:avLst/>
          </a:prstGeom>
        </p:spPr>
      </p:pic>
      <p:sp>
        <p:nvSpPr>
          <p:cNvPr id="10" name="Pfeil: nach unten gekrümmt 9">
            <a:extLst>
              <a:ext uri="{FF2B5EF4-FFF2-40B4-BE49-F238E27FC236}">
                <a16:creationId xmlns:a16="http://schemas.microsoft.com/office/drawing/2014/main" id="{0217C628-2D5E-4D83-A6C3-6E6E468271E7}"/>
              </a:ext>
            </a:extLst>
          </p:cNvPr>
          <p:cNvSpPr/>
          <p:nvPr/>
        </p:nvSpPr>
        <p:spPr>
          <a:xfrm flipH="1" flipV="1">
            <a:off x="668341" y="4099146"/>
            <a:ext cx="4396457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Pfeil: nach unten gekrümmt 10">
            <a:extLst>
              <a:ext uri="{FF2B5EF4-FFF2-40B4-BE49-F238E27FC236}">
                <a16:creationId xmlns:a16="http://schemas.microsoft.com/office/drawing/2014/main" id="{EC57346C-C807-4743-81E2-8CE6B9444729}"/>
              </a:ext>
            </a:extLst>
          </p:cNvPr>
          <p:cNvSpPr/>
          <p:nvPr/>
        </p:nvSpPr>
        <p:spPr>
          <a:xfrm flipH="1">
            <a:off x="2822140" y="2279324"/>
            <a:ext cx="7492817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DCCA8F93-1E3B-420F-AD01-92B248510E34}"/>
                  </a:ext>
                </a:extLst>
              </p:cNvPr>
              <p:cNvSpPr txBox="1"/>
              <p:nvPr/>
            </p:nvSpPr>
            <p:spPr>
              <a:xfrm>
                <a:off x="6177415" y="1725555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DCCA8F93-1E3B-420F-AD01-92B24851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415" y="1725555"/>
                <a:ext cx="782265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3D2AEC4F-A6B1-4B45-BFE3-A603A75E3819}"/>
                  </a:ext>
                </a:extLst>
              </p:cNvPr>
              <p:cNvSpPr txBox="1"/>
              <p:nvPr/>
            </p:nvSpPr>
            <p:spPr>
              <a:xfrm>
                <a:off x="2475436" y="4611951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3D2AEC4F-A6B1-4B45-BFE3-A603A75E3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436" y="4611951"/>
                <a:ext cx="782265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CB09006E-C26B-4E70-A1A8-0B6DB98E43BE}"/>
                  </a:ext>
                </a:extLst>
              </p:cNvPr>
              <p:cNvSpPr txBox="1"/>
              <p:nvPr/>
            </p:nvSpPr>
            <p:spPr>
              <a:xfrm>
                <a:off x="1572561" y="1183560"/>
                <a:ext cx="129400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4−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CB09006E-C26B-4E70-A1A8-0B6DB98E4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1183560"/>
                <a:ext cx="1294009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feld 11">
            <a:extLst>
              <a:ext uri="{FF2B5EF4-FFF2-40B4-BE49-F238E27FC236}">
                <a16:creationId xmlns:a16="http://schemas.microsoft.com/office/drawing/2014/main" id="{0AB7C375-EB9C-463E-92E1-37D4E669FBAC}"/>
              </a:ext>
            </a:extLst>
          </p:cNvPr>
          <p:cNvSpPr txBox="1"/>
          <p:nvPr/>
        </p:nvSpPr>
        <p:spPr>
          <a:xfrm>
            <a:off x="155701" y="783223"/>
            <a:ext cx="10463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ein und gib den Wert des Terms an.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B871BA3-1BDA-42AB-82FE-F6535E337030}"/>
              </a:ext>
            </a:extLst>
          </p:cNvPr>
          <p:cNvSpPr txBox="1"/>
          <p:nvPr/>
        </p:nvSpPr>
        <p:spPr>
          <a:xfrm>
            <a:off x="256614" y="5197386"/>
            <a:ext cx="10463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    ein und gib den Wert des Terms an.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7B368BFE-8FD8-40F3-B676-333152F76EE5}"/>
                  </a:ext>
                </a:extLst>
              </p:cNvPr>
              <p:cNvSpPr txBox="1"/>
              <p:nvPr/>
            </p:nvSpPr>
            <p:spPr>
              <a:xfrm>
                <a:off x="1711804" y="5566058"/>
                <a:ext cx="167712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−1−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7B368BFE-8FD8-40F3-B676-333152F76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804" y="5566058"/>
                <a:ext cx="1677126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9188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17"/>
    </mc:Choice>
    <mc:Fallback xmlns="">
      <p:transition spd="slow" advTm="315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/>
      <p:bldP spid="14" grpId="0"/>
      <p:bldP spid="9" grpId="0"/>
      <p:bldP spid="12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25B0B03-4152-4064-A757-ABF9B254E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14" y="2853913"/>
            <a:ext cx="11678771" cy="1245233"/>
          </a:xfrm>
          <a:prstGeom prst="rect">
            <a:avLst/>
          </a:prstGeom>
        </p:spPr>
      </p:pic>
      <p:sp>
        <p:nvSpPr>
          <p:cNvPr id="12" name="Pfeil: nach unten gekrümmt 11">
            <a:extLst>
              <a:ext uri="{FF2B5EF4-FFF2-40B4-BE49-F238E27FC236}">
                <a16:creationId xmlns:a16="http://schemas.microsoft.com/office/drawing/2014/main" id="{1548C761-9466-4A8F-BDCF-E8F8F67184DB}"/>
              </a:ext>
            </a:extLst>
          </p:cNvPr>
          <p:cNvSpPr/>
          <p:nvPr/>
        </p:nvSpPr>
        <p:spPr>
          <a:xfrm>
            <a:off x="1818503" y="2278826"/>
            <a:ext cx="8587945" cy="512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Pfeil: nach unten gekrümmt 12">
            <a:extLst>
              <a:ext uri="{FF2B5EF4-FFF2-40B4-BE49-F238E27FC236}">
                <a16:creationId xmlns:a16="http://schemas.microsoft.com/office/drawing/2014/main" id="{937A9733-7909-4412-990C-9053D3D49FCF}"/>
              </a:ext>
            </a:extLst>
          </p:cNvPr>
          <p:cNvSpPr/>
          <p:nvPr/>
        </p:nvSpPr>
        <p:spPr>
          <a:xfrm flipV="1">
            <a:off x="765707" y="4099146"/>
            <a:ext cx="4423514" cy="5128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515C6D1F-A677-4F11-ACBC-C7A26EF29A3B}"/>
                  </a:ext>
                </a:extLst>
              </p:cNvPr>
              <p:cNvSpPr txBox="1"/>
              <p:nvPr/>
            </p:nvSpPr>
            <p:spPr>
              <a:xfrm>
                <a:off x="2586331" y="4611952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515C6D1F-A677-4F11-ACBC-C7A26EF29A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331" y="4611952"/>
                <a:ext cx="78226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feld 16">
                <a:extLst>
                  <a:ext uri="{FF2B5EF4-FFF2-40B4-BE49-F238E27FC236}">
                    <a16:creationId xmlns:a16="http://schemas.microsoft.com/office/drawing/2014/main" id="{6505436E-68F1-4089-812E-B0F94D365382}"/>
                  </a:ext>
                </a:extLst>
              </p:cNvPr>
              <p:cNvSpPr txBox="1"/>
              <p:nvPr/>
            </p:nvSpPr>
            <p:spPr>
              <a:xfrm>
                <a:off x="5704865" y="1655154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7" name="Textfeld 16">
                <a:extLst>
                  <a:ext uri="{FF2B5EF4-FFF2-40B4-BE49-F238E27FC236}">
                    <a16:creationId xmlns:a16="http://schemas.microsoft.com/office/drawing/2014/main" id="{6505436E-68F1-4089-812E-B0F94D365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4865" y="1655154"/>
                <a:ext cx="782265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AB505D7A-D4EB-440E-8962-79AD3430B229}"/>
                  </a:ext>
                </a:extLst>
              </p:cNvPr>
              <p:cNvSpPr txBox="1"/>
              <p:nvPr/>
            </p:nvSpPr>
            <p:spPr>
              <a:xfrm>
                <a:off x="1572561" y="1183560"/>
                <a:ext cx="167712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AB505D7A-D4EB-440E-8962-79AD3430B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1183560"/>
                <a:ext cx="1677126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feld 17">
            <a:extLst>
              <a:ext uri="{FF2B5EF4-FFF2-40B4-BE49-F238E27FC236}">
                <a16:creationId xmlns:a16="http://schemas.microsoft.com/office/drawing/2014/main" id="{0105143F-35FA-40EB-B03E-73B5A568EB71}"/>
              </a:ext>
            </a:extLst>
          </p:cNvPr>
          <p:cNvSpPr txBox="1"/>
          <p:nvPr/>
        </p:nvSpPr>
        <p:spPr>
          <a:xfrm>
            <a:off x="155701" y="783223"/>
            <a:ext cx="10463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   ein und gib den Wert des Terms an.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66F117D8-3FFB-437C-88E3-3F929521347B}"/>
                  </a:ext>
                </a:extLst>
              </p:cNvPr>
              <p:cNvSpPr txBox="1"/>
              <p:nvPr/>
            </p:nvSpPr>
            <p:spPr>
              <a:xfrm>
                <a:off x="1572561" y="5663594"/>
                <a:ext cx="167712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−5+4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66F117D8-3FFB-437C-88E3-3F92952134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561" y="5663594"/>
                <a:ext cx="1677126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feld 19">
            <a:extLst>
              <a:ext uri="{FF2B5EF4-FFF2-40B4-BE49-F238E27FC236}">
                <a16:creationId xmlns:a16="http://schemas.microsoft.com/office/drawing/2014/main" id="{6D8148BA-5F56-4480-9BCE-BA0FF577E1FC}"/>
              </a:ext>
            </a:extLst>
          </p:cNvPr>
          <p:cNvSpPr txBox="1"/>
          <p:nvPr/>
        </p:nvSpPr>
        <p:spPr>
          <a:xfrm>
            <a:off x="155701" y="5263257"/>
            <a:ext cx="10463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Zeichne auf dem Zahlenstrahl die Bedeutung des Terms		    ein und gib den Wert des Terms an.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0101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273"/>
    </mc:Choice>
    <mc:Fallback xmlns="">
      <p:transition spd="slow" advTm="682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  <p:bldP spid="17" grpId="0"/>
      <p:bldP spid="11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Negative Zahlen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105143F-35FA-40EB-B03E-73B5A568EB71}"/>
              </a:ext>
            </a:extLst>
          </p:cNvPr>
          <p:cNvSpPr txBox="1"/>
          <p:nvPr/>
        </p:nvSpPr>
        <p:spPr>
          <a:xfrm>
            <a:off x="609612" y="1000311"/>
            <a:ext cx="1046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Aufgabe 1: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DB8FD17-F69F-4686-A869-93D73E59D1C1}"/>
              </a:ext>
            </a:extLst>
          </p:cNvPr>
          <p:cNvSpPr txBox="1"/>
          <p:nvPr/>
        </p:nvSpPr>
        <p:spPr>
          <a:xfrm>
            <a:off x="1372154" y="1523531"/>
            <a:ext cx="94476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Schreibe in 2min Beispiele auf, bei denen die negativen Zahlen vorkommen.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CF51054-36A4-4730-A074-D2DD1BC4ADD9}"/>
              </a:ext>
            </a:extLst>
          </p:cNvPr>
          <p:cNvSpPr txBox="1"/>
          <p:nvPr/>
        </p:nvSpPr>
        <p:spPr>
          <a:xfrm>
            <a:off x="609612" y="2599964"/>
            <a:ext cx="1046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Beispielsammlung: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016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273"/>
    </mc:Choice>
    <mc:Fallback xmlns="">
      <p:transition spd="slow" advTm="682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12.5|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12.5|1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12.2|13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12.2|13.9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Breitbild</PresentationFormat>
  <Paragraphs>46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Cambria Math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3001</dc:creator>
  <cp:lastModifiedBy>Katharina Münchow</cp:lastModifiedBy>
  <cp:revision>4</cp:revision>
  <dcterms:created xsi:type="dcterms:W3CDTF">2021-10-17T12:21:34Z</dcterms:created>
  <dcterms:modified xsi:type="dcterms:W3CDTF">2021-10-26T09:55:26Z</dcterms:modified>
</cp:coreProperties>
</file>