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2" d="100"/>
          <a:sy n="92" d="100"/>
        </p:scale>
        <p:origin x="-542" y="-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0F9DA6-AD6C-4199-8648-C6343258EF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CCEAA48-C654-4A4F-ACEC-BF096DED5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9D36EC-0F65-4055-9DC7-DDECDD44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27.01.2022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641B67-1A5B-4613-B314-20229E69B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E8F7CF8-6650-4A84-822B-A2070D0CE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0000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8E52BF-5D8E-4203-9CED-1E7275240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30821B0-7CA6-439D-BEB0-75646CBE4C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33F9D8-EB22-4410-8F29-91ABFEA2C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27.01.2022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896F326-FA37-4447-839A-C16E3B5E3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091869-F8B1-4636-8C72-03BBAE2E5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8214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C781B89-47ED-4261-B50A-9CA2A39EBD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96B32F1-82CE-4776-A229-FEA0295BA5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A77D94-1FBF-4C8A-9712-6C5A1DE8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27.01.2022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AFDCF2-8F2C-485B-9825-B191A2157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09E8D4-3D32-48AC-A705-AB96E72C8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129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1D8DEF-C22D-42A9-B94A-4949D4581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0CA3FE-F3C8-46F0-A510-904C819E4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827AD0-DDDD-4F15-87FF-2CC5D4CAA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27.01.2022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F9526C-F812-46A1-80BA-576F92090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4E0253-F990-4591-8F9C-0F8E0312E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4054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682D37-A1EF-4A16-896F-ED651D06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E8556A2-7D48-452E-A779-F7D387583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8DA04C-2DD5-476D-A34F-BD5C72D3A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27.01.2022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8FB991-FF08-473D-B0C5-4385BDC53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126991-B8E8-476C-9EC8-DAF7F604A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058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3437D9-9C29-47D9-9B8C-06395F2EB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EB1727-0C38-471D-80BF-3BF93FDCD4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32C9A81-D62C-46C3-BC84-FDBB78DFE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45EF64-3412-4307-A76B-E8D7214B6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27.01.2022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D5C80DA-6432-4CD9-B9A7-6515F7D90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573481F-2700-4C48-87BC-37F22E030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9463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C73E8C-8B05-486C-A099-FFB659B12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9DA20BF-93DD-4970-87BE-8723093FB8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964C706-7C53-4C0C-862E-8A5817647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FBE8C63-6A82-4604-B441-D3FC981179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99BE262-6E9E-4350-A4AB-A982480ABE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33ED5CF-7BE5-4544-BF5A-402C97F8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27.01.2022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82F325B-6988-4600-9B3E-F5885F11E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9747A1F-FE09-4A52-BA6A-711F3D4A5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1842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CF2465-BA60-4CE4-BBE3-1578AC6AE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A887DB8-0665-4E64-A6C3-EEB5DE002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27.01.2022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3AD2858-8E51-4978-87C7-AF81AA13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9298221-8FD3-42BF-BFF2-E813ED57D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588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5C51057-5502-494E-9A2E-0878BD15C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27.01.2022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1D73158-2EF4-40A6-87BC-40F427058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1EB603C-221E-40E8-B38C-06E5FB057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9984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C706D3-C808-4413-B5D1-3441B77AF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85494E-D834-4106-9C4D-68567FF73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05E4054-672E-4B02-ACE9-E55FAF6ED0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A4216F4-A78C-4D3F-955E-1C6CCDFD0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27.01.2022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B7159A-4917-4905-8AD1-E8CB2793C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6AE9CD3-4331-4542-AD0D-BF17F72CF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7137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847A2D-5355-491B-802D-CC09DF8B3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7142B51-C387-4494-9BBD-A6B6BA1C24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F73F566-4D4B-41AA-B132-C233C191E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BBD9D76-76CA-4C47-936D-8FD2CC1FB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6941-4BED-49A8-A4FD-7C3A74508E52}" type="datetimeFigureOut">
              <a:rPr lang="de-DE" smtClean="0"/>
              <a:t>27.01.2022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6A2484F-6CEB-4C06-84F4-5B3A0C9C1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EC6FEEF-C8F2-456F-AFBC-75D785BC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877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EA7381-84F2-4B1A-8070-A0DEB5F30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40E8406-B015-406E-B561-47548C309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D425D3-1329-4A6A-8D7C-E8D660458C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6941-4BED-49A8-A4FD-7C3A74508E52}" type="datetimeFigureOut">
              <a:rPr lang="de-DE" smtClean="0"/>
              <a:t>27.01.2022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CB1356-9921-4D16-891B-1779AEC85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5859C7-3834-47EC-9054-E1F99A83C3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4E63B-01A0-482C-9C99-0F27855D2A3F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Picture 16">
            <a:extLst>
              <a:ext uri="{FF2B5EF4-FFF2-40B4-BE49-F238E27FC236}">
                <a16:creationId xmlns:a16="http://schemas.microsoft.com/office/drawing/2014/main" id="{33474B34-B200-46EB-A008-5DDD431F6D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049" y="-52627"/>
            <a:ext cx="12288484" cy="749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9">
            <a:extLst>
              <a:ext uri="{FF2B5EF4-FFF2-40B4-BE49-F238E27FC236}">
                <a16:creationId xmlns:a16="http://schemas.microsoft.com/office/drawing/2014/main" id="{8014AB28-1A4F-4F70-BEE2-13570B73C63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46049" y="6524625"/>
            <a:ext cx="12288483" cy="35083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9" name="Text Box 12">
            <a:extLst>
              <a:ext uri="{FF2B5EF4-FFF2-40B4-BE49-F238E27FC236}">
                <a16:creationId xmlns:a16="http://schemas.microsoft.com/office/drawing/2014/main" id="{D387163D-EED9-4703-AE3A-4D0F5D5CC32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28577" y="6524625"/>
            <a:ext cx="5734845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de-DE" altLang="de-DE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Multiplikation mit negativen Zahlen – Handreichung IQSH</a:t>
            </a:r>
          </a:p>
          <a:p>
            <a:pPr algn="ctr"/>
            <a:endParaRPr lang="de-DE" altLang="de-DE" sz="13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B39EEBF8-15E3-4C9F-B628-7D133B198741}"/>
              </a:ext>
            </a:extLst>
          </p:cNvPr>
          <p:cNvSpPr/>
          <p:nvPr userDrawn="1"/>
        </p:nvSpPr>
        <p:spPr>
          <a:xfrm>
            <a:off x="10229439" y="-52626"/>
            <a:ext cx="2008610" cy="6381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B5C06326-6518-491B-BB83-04B2CA914C7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053" y="193889"/>
            <a:ext cx="1863126" cy="20753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5B2B9781-74E7-4C6E-80A6-6783F2B3A0DE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57475"/>
            <a:ext cx="234462" cy="23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262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4.png"/><Relationship Id="rId21" Type="http://schemas.openxmlformats.org/officeDocument/2006/relationships/image" Target="../media/image22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feld 27">
                <a:extLst>
                  <a:ext uri="{FF2B5EF4-FFF2-40B4-BE49-F238E27FC236}">
                    <a16:creationId xmlns:a16="http://schemas.microsoft.com/office/drawing/2014/main" id="{C3780C50-EED6-48B4-88F3-182570507AEA}"/>
                  </a:ext>
                </a:extLst>
              </p:cNvPr>
              <p:cNvSpPr txBox="1"/>
              <p:nvPr/>
            </p:nvSpPr>
            <p:spPr>
              <a:xfrm>
                <a:off x="6312555" y="1372221"/>
                <a:ext cx="39273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800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de-DE" sz="1050" dirty="0"/>
              </a:p>
            </p:txBody>
          </p:sp>
        </mc:Choice>
        <mc:Fallback xmlns="">
          <p:sp>
            <p:nvSpPr>
              <p:cNvPr id="28" name="Textfeld 27">
                <a:extLst>
                  <a:ext uri="{FF2B5EF4-FFF2-40B4-BE49-F238E27FC236}">
                    <a16:creationId xmlns:a16="http://schemas.microsoft.com/office/drawing/2014/main" id="{C3780C50-EED6-48B4-88F3-182570507A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2555" y="1372221"/>
                <a:ext cx="392736" cy="430887"/>
              </a:xfrm>
              <a:prstGeom prst="rect">
                <a:avLst/>
              </a:prstGeom>
              <a:blipFill>
                <a:blip r:embed="rId3"/>
                <a:stretch>
                  <a:fillRect r="-937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9" name="Grafik 28">
            <a:extLst>
              <a:ext uri="{FF2B5EF4-FFF2-40B4-BE49-F238E27FC236}">
                <a16:creationId xmlns:a16="http://schemas.microsoft.com/office/drawing/2014/main" id="{3A714B83-2982-4F3F-A0BD-23D4AC57AE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65" y="2115514"/>
            <a:ext cx="12121411" cy="530091"/>
          </a:xfrm>
          <a:prstGeom prst="rect">
            <a:avLst/>
          </a:prstGeom>
        </p:spPr>
      </p:pic>
      <p:sp>
        <p:nvSpPr>
          <p:cNvPr id="30" name="Rechteck 29">
            <a:extLst>
              <a:ext uri="{FF2B5EF4-FFF2-40B4-BE49-F238E27FC236}">
                <a16:creationId xmlns:a16="http://schemas.microsoft.com/office/drawing/2014/main" id="{5F9A778E-A7FD-4FB0-AB8A-9D61CF0617C6}"/>
              </a:ext>
            </a:extLst>
          </p:cNvPr>
          <p:cNvSpPr/>
          <p:nvPr/>
        </p:nvSpPr>
        <p:spPr>
          <a:xfrm>
            <a:off x="-182441" y="1697989"/>
            <a:ext cx="3657600" cy="12542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Text Box 2">
            <a:extLst>
              <a:ext uri="{FF2B5EF4-FFF2-40B4-BE49-F238E27FC236}">
                <a16:creationId xmlns:a16="http://schemas.microsoft.com/office/drawing/2014/main" id="{1BD85A9E-E594-4501-81DD-C2D74725F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0"/>
            <a:ext cx="954559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de-DE" altLang="de-DE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Multiplikation mit negativen Zahlen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F658CE5D-E09A-4836-B5CA-3BB97AB7FC40}"/>
                  </a:ext>
                </a:extLst>
              </p:cNvPr>
              <p:cNvSpPr txBox="1"/>
              <p:nvPr/>
            </p:nvSpPr>
            <p:spPr>
              <a:xfrm>
                <a:off x="113091" y="1436756"/>
                <a:ext cx="239027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(+4)</m:t>
                      </m:r>
                      <m:r>
                        <a:rPr lang="de-DE" sz="4000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de-DE" sz="4000" b="0" dirty="0"/>
              </a:p>
            </p:txBody>
          </p:sp>
        </mc:Choice>
        <mc:Fallback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F658CE5D-E09A-4836-B5CA-3BB97AB7FC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91" y="1436756"/>
                <a:ext cx="2390270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feld 18">
                <a:extLst>
                  <a:ext uri="{FF2B5EF4-FFF2-40B4-BE49-F238E27FC236}">
                    <a16:creationId xmlns:a16="http://schemas.microsoft.com/office/drawing/2014/main" id="{D8993EEC-9F39-4F7D-ADCB-45C92ACDCB7E}"/>
                  </a:ext>
                </a:extLst>
              </p:cNvPr>
              <p:cNvSpPr txBox="1"/>
              <p:nvPr/>
            </p:nvSpPr>
            <p:spPr>
              <a:xfrm>
                <a:off x="113090" y="2049218"/>
                <a:ext cx="239027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(+3)</m:t>
                      </m:r>
                      <m:r>
                        <a:rPr lang="de-DE" sz="4000" i="1">
                          <a:latin typeface="Cambria Math" panose="02040503050406030204" pitchFamily="18" charset="0"/>
                        </a:rPr>
                        <m:t>⋅2=</m:t>
                      </m:r>
                    </m:oMath>
                  </m:oMathPara>
                </a14:m>
                <a:endParaRPr lang="de-DE" sz="4000" b="0" dirty="0"/>
              </a:p>
            </p:txBody>
          </p:sp>
        </mc:Choice>
        <mc:Fallback>
          <p:sp>
            <p:nvSpPr>
              <p:cNvPr id="19" name="Textfeld 18">
                <a:extLst>
                  <a:ext uri="{FF2B5EF4-FFF2-40B4-BE49-F238E27FC236}">
                    <a16:creationId xmlns:a16="http://schemas.microsoft.com/office/drawing/2014/main" id="{D8993EEC-9F39-4F7D-ADCB-45C92ACDC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90" y="2049218"/>
                <a:ext cx="2390270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feld 19">
                <a:extLst>
                  <a:ext uri="{FF2B5EF4-FFF2-40B4-BE49-F238E27FC236}">
                    <a16:creationId xmlns:a16="http://schemas.microsoft.com/office/drawing/2014/main" id="{D823E329-8AC8-456A-AB49-AFF6BFB9F4BA}"/>
                  </a:ext>
                </a:extLst>
              </p:cNvPr>
              <p:cNvSpPr txBox="1"/>
              <p:nvPr/>
            </p:nvSpPr>
            <p:spPr>
              <a:xfrm>
                <a:off x="113090" y="2645372"/>
                <a:ext cx="239027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(+2)</m:t>
                      </m:r>
                      <m:r>
                        <a:rPr lang="de-DE" sz="4000" i="1">
                          <a:latin typeface="Cambria Math" panose="02040503050406030204" pitchFamily="18" charset="0"/>
                        </a:rPr>
                        <m:t>⋅2=</m:t>
                      </m:r>
                    </m:oMath>
                  </m:oMathPara>
                </a14:m>
                <a:endParaRPr lang="de-DE" sz="4000" b="0" dirty="0"/>
              </a:p>
            </p:txBody>
          </p:sp>
        </mc:Choice>
        <mc:Fallback>
          <p:sp>
            <p:nvSpPr>
              <p:cNvPr id="20" name="Textfeld 19">
                <a:extLst>
                  <a:ext uri="{FF2B5EF4-FFF2-40B4-BE49-F238E27FC236}">
                    <a16:creationId xmlns:a16="http://schemas.microsoft.com/office/drawing/2014/main" id="{D823E329-8AC8-456A-AB49-AFF6BFB9F4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90" y="2645372"/>
                <a:ext cx="2390270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feld 21">
                <a:extLst>
                  <a:ext uri="{FF2B5EF4-FFF2-40B4-BE49-F238E27FC236}">
                    <a16:creationId xmlns:a16="http://schemas.microsoft.com/office/drawing/2014/main" id="{C4BE60F1-D078-46CF-9E1B-A493E13B8812}"/>
                  </a:ext>
                </a:extLst>
              </p:cNvPr>
              <p:cNvSpPr txBox="1"/>
              <p:nvPr/>
            </p:nvSpPr>
            <p:spPr>
              <a:xfrm>
                <a:off x="113089" y="3257834"/>
                <a:ext cx="239027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(+1)</m:t>
                      </m:r>
                      <m:r>
                        <a:rPr lang="de-DE" sz="4000" i="1">
                          <a:latin typeface="Cambria Math" panose="02040503050406030204" pitchFamily="18" charset="0"/>
                        </a:rPr>
                        <m:t>⋅2=</m:t>
                      </m:r>
                    </m:oMath>
                  </m:oMathPara>
                </a14:m>
                <a:endParaRPr lang="de-DE" sz="4000" b="0" dirty="0"/>
              </a:p>
            </p:txBody>
          </p:sp>
        </mc:Choice>
        <mc:Fallback>
          <p:sp>
            <p:nvSpPr>
              <p:cNvPr id="22" name="Textfeld 21">
                <a:extLst>
                  <a:ext uri="{FF2B5EF4-FFF2-40B4-BE49-F238E27FC236}">
                    <a16:creationId xmlns:a16="http://schemas.microsoft.com/office/drawing/2014/main" id="{C4BE60F1-D078-46CF-9E1B-A493E13B88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89" y="3257834"/>
                <a:ext cx="2390270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feld 22">
                <a:extLst>
                  <a:ext uri="{FF2B5EF4-FFF2-40B4-BE49-F238E27FC236}">
                    <a16:creationId xmlns:a16="http://schemas.microsoft.com/office/drawing/2014/main" id="{3B1164FE-B0A8-4EF8-AB66-A90BF76BFE66}"/>
                  </a:ext>
                </a:extLst>
              </p:cNvPr>
              <p:cNvSpPr txBox="1"/>
              <p:nvPr/>
            </p:nvSpPr>
            <p:spPr>
              <a:xfrm>
                <a:off x="113086" y="3879271"/>
                <a:ext cx="234378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(   0)</m:t>
                      </m:r>
                      <m:r>
                        <a:rPr lang="de-DE" sz="4000" i="1">
                          <a:latin typeface="Cambria Math" panose="02040503050406030204" pitchFamily="18" charset="0"/>
                        </a:rPr>
                        <m:t>⋅2=</m:t>
                      </m:r>
                    </m:oMath>
                  </m:oMathPara>
                </a14:m>
                <a:endParaRPr lang="de-DE" sz="4000" b="0" dirty="0"/>
              </a:p>
            </p:txBody>
          </p:sp>
        </mc:Choice>
        <mc:Fallback>
          <p:sp>
            <p:nvSpPr>
              <p:cNvPr id="23" name="Textfeld 22">
                <a:extLst>
                  <a:ext uri="{FF2B5EF4-FFF2-40B4-BE49-F238E27FC236}">
                    <a16:creationId xmlns:a16="http://schemas.microsoft.com/office/drawing/2014/main" id="{3B1164FE-B0A8-4EF8-AB66-A90BF76BFE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86" y="3879271"/>
                <a:ext cx="2343783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feld 23">
                <a:extLst>
                  <a:ext uri="{FF2B5EF4-FFF2-40B4-BE49-F238E27FC236}">
                    <a16:creationId xmlns:a16="http://schemas.microsoft.com/office/drawing/2014/main" id="{E30096DE-A77C-45CC-9986-32B4973A99E4}"/>
                  </a:ext>
                </a:extLst>
              </p:cNvPr>
              <p:cNvSpPr txBox="1"/>
              <p:nvPr/>
            </p:nvSpPr>
            <p:spPr>
              <a:xfrm>
                <a:off x="113087" y="4497684"/>
                <a:ext cx="239027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(−1)</m:t>
                      </m:r>
                      <m:r>
                        <a:rPr lang="de-DE" sz="4000" i="1">
                          <a:latin typeface="Cambria Math" panose="02040503050406030204" pitchFamily="18" charset="0"/>
                        </a:rPr>
                        <m:t>⋅2=</m:t>
                      </m:r>
                    </m:oMath>
                  </m:oMathPara>
                </a14:m>
                <a:endParaRPr lang="de-DE" sz="4000" b="0" dirty="0"/>
              </a:p>
            </p:txBody>
          </p:sp>
        </mc:Choice>
        <mc:Fallback>
          <p:sp>
            <p:nvSpPr>
              <p:cNvPr id="24" name="Textfeld 23">
                <a:extLst>
                  <a:ext uri="{FF2B5EF4-FFF2-40B4-BE49-F238E27FC236}">
                    <a16:creationId xmlns:a16="http://schemas.microsoft.com/office/drawing/2014/main" id="{E30096DE-A77C-45CC-9986-32B4973A99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87" y="4497684"/>
                <a:ext cx="2390270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feld 24">
                <a:extLst>
                  <a:ext uri="{FF2B5EF4-FFF2-40B4-BE49-F238E27FC236}">
                    <a16:creationId xmlns:a16="http://schemas.microsoft.com/office/drawing/2014/main" id="{6F686841-24AD-452E-AF4F-136F62312CBC}"/>
                  </a:ext>
                </a:extLst>
              </p:cNvPr>
              <p:cNvSpPr txBox="1"/>
              <p:nvPr/>
            </p:nvSpPr>
            <p:spPr>
              <a:xfrm>
                <a:off x="113087" y="5162890"/>
                <a:ext cx="239027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(−2)</m:t>
                      </m:r>
                      <m:r>
                        <a:rPr lang="de-DE" sz="4000" i="1">
                          <a:latin typeface="Cambria Math" panose="02040503050406030204" pitchFamily="18" charset="0"/>
                        </a:rPr>
                        <m:t>⋅2=</m:t>
                      </m:r>
                    </m:oMath>
                  </m:oMathPara>
                </a14:m>
                <a:endParaRPr lang="de-DE" sz="4000" b="0" dirty="0"/>
              </a:p>
            </p:txBody>
          </p:sp>
        </mc:Choice>
        <mc:Fallback>
          <p:sp>
            <p:nvSpPr>
              <p:cNvPr id="25" name="Textfeld 24">
                <a:extLst>
                  <a:ext uri="{FF2B5EF4-FFF2-40B4-BE49-F238E27FC236}">
                    <a16:creationId xmlns:a16="http://schemas.microsoft.com/office/drawing/2014/main" id="{6F686841-24AD-452E-AF4F-136F62312C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87" y="5162890"/>
                <a:ext cx="2390270" cy="61555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feld 14">
            <a:extLst>
              <a:ext uri="{FF2B5EF4-FFF2-40B4-BE49-F238E27FC236}">
                <a16:creationId xmlns:a16="http://schemas.microsoft.com/office/drawing/2014/main" id="{0318C02D-0C02-4305-AD22-4427512A7393}"/>
              </a:ext>
            </a:extLst>
          </p:cNvPr>
          <p:cNvSpPr txBox="1"/>
          <p:nvPr/>
        </p:nvSpPr>
        <p:spPr>
          <a:xfrm>
            <a:off x="256610" y="784311"/>
            <a:ext cx="2140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Beispiel: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feld 31">
                <a:extLst>
                  <a:ext uri="{FF2B5EF4-FFF2-40B4-BE49-F238E27FC236}">
                    <a16:creationId xmlns:a16="http://schemas.microsoft.com/office/drawing/2014/main" id="{0CC8766F-7E74-4F3F-A77E-DFCA88722369}"/>
                  </a:ext>
                </a:extLst>
              </p:cNvPr>
              <p:cNvSpPr txBox="1"/>
              <p:nvPr/>
            </p:nvSpPr>
            <p:spPr>
              <a:xfrm>
                <a:off x="7455557" y="1378679"/>
                <a:ext cx="39273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800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de-DE" sz="1050" dirty="0"/>
              </a:p>
            </p:txBody>
          </p:sp>
        </mc:Choice>
        <mc:Fallback xmlns="">
          <p:sp>
            <p:nvSpPr>
              <p:cNvPr id="32" name="Textfeld 31">
                <a:extLst>
                  <a:ext uri="{FF2B5EF4-FFF2-40B4-BE49-F238E27FC236}">
                    <a16:creationId xmlns:a16="http://schemas.microsoft.com/office/drawing/2014/main" id="{0CC8766F-7E74-4F3F-A77E-DFCA887223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5557" y="1378679"/>
                <a:ext cx="392736" cy="430887"/>
              </a:xfrm>
              <a:prstGeom prst="rect">
                <a:avLst/>
              </a:prstGeom>
              <a:blipFill>
                <a:blip r:embed="rId12"/>
                <a:stretch>
                  <a:fillRect r="-1093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feld 33">
                <a:extLst>
                  <a:ext uri="{FF2B5EF4-FFF2-40B4-BE49-F238E27FC236}">
                    <a16:creationId xmlns:a16="http://schemas.microsoft.com/office/drawing/2014/main" id="{7B4D8FD9-0961-414E-A779-C07E746DDF09}"/>
                  </a:ext>
                </a:extLst>
              </p:cNvPr>
              <p:cNvSpPr txBox="1"/>
              <p:nvPr/>
            </p:nvSpPr>
            <p:spPr>
              <a:xfrm>
                <a:off x="8602674" y="1370678"/>
                <a:ext cx="39273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800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de-DE" sz="1050" dirty="0"/>
              </a:p>
            </p:txBody>
          </p:sp>
        </mc:Choice>
        <mc:Fallback xmlns="">
          <p:sp>
            <p:nvSpPr>
              <p:cNvPr id="34" name="Textfeld 33">
                <a:extLst>
                  <a:ext uri="{FF2B5EF4-FFF2-40B4-BE49-F238E27FC236}">
                    <a16:creationId xmlns:a16="http://schemas.microsoft.com/office/drawing/2014/main" id="{7B4D8FD9-0961-414E-A779-C07E746DDF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02674" y="1370678"/>
                <a:ext cx="392736" cy="430887"/>
              </a:xfrm>
              <a:prstGeom prst="rect">
                <a:avLst/>
              </a:prstGeom>
              <a:blipFill>
                <a:blip r:embed="rId13"/>
                <a:stretch>
                  <a:fillRect r="-923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feld 35">
                <a:extLst>
                  <a:ext uri="{FF2B5EF4-FFF2-40B4-BE49-F238E27FC236}">
                    <a16:creationId xmlns:a16="http://schemas.microsoft.com/office/drawing/2014/main" id="{838E5D09-E48D-4D60-868B-D502FA22C8C3}"/>
                  </a:ext>
                </a:extLst>
              </p:cNvPr>
              <p:cNvSpPr txBox="1"/>
              <p:nvPr/>
            </p:nvSpPr>
            <p:spPr>
              <a:xfrm>
                <a:off x="9747036" y="1376382"/>
                <a:ext cx="39273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800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de-DE" sz="1050" dirty="0"/>
              </a:p>
            </p:txBody>
          </p:sp>
        </mc:Choice>
        <mc:Fallback>
          <p:sp>
            <p:nvSpPr>
              <p:cNvPr id="36" name="Textfeld 35">
                <a:extLst>
                  <a:ext uri="{FF2B5EF4-FFF2-40B4-BE49-F238E27FC236}">
                    <a16:creationId xmlns:a16="http://schemas.microsoft.com/office/drawing/2014/main" id="{838E5D09-E48D-4D60-868B-D502FA22C8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47036" y="1376382"/>
                <a:ext cx="392736" cy="430887"/>
              </a:xfrm>
              <a:prstGeom prst="rect">
                <a:avLst/>
              </a:prstGeom>
              <a:blipFill>
                <a:blip r:embed="rId14"/>
                <a:stretch>
                  <a:fillRect r="-1093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feld 37">
                <a:extLst>
                  <a:ext uri="{FF2B5EF4-FFF2-40B4-BE49-F238E27FC236}">
                    <a16:creationId xmlns:a16="http://schemas.microsoft.com/office/drawing/2014/main" id="{D233E717-C75D-488C-8378-A17435FEDA43}"/>
                  </a:ext>
                </a:extLst>
              </p:cNvPr>
              <p:cNvSpPr txBox="1"/>
              <p:nvPr/>
            </p:nvSpPr>
            <p:spPr>
              <a:xfrm>
                <a:off x="5161005" y="1375593"/>
                <a:ext cx="39273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800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de-DE" sz="1050" dirty="0"/>
              </a:p>
            </p:txBody>
          </p:sp>
        </mc:Choice>
        <mc:Fallback xmlns="">
          <p:sp>
            <p:nvSpPr>
              <p:cNvPr id="38" name="Textfeld 37">
                <a:extLst>
                  <a:ext uri="{FF2B5EF4-FFF2-40B4-BE49-F238E27FC236}">
                    <a16:creationId xmlns:a16="http://schemas.microsoft.com/office/drawing/2014/main" id="{D233E717-C75D-488C-8378-A17435FEDA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1005" y="1375593"/>
                <a:ext cx="392736" cy="430887"/>
              </a:xfrm>
              <a:prstGeom prst="rect">
                <a:avLst/>
              </a:prstGeom>
              <a:blipFill>
                <a:blip r:embed="rId15"/>
                <a:stretch>
                  <a:fillRect r="-1093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Pfeil: nach unten gekrümmt 38">
            <a:extLst>
              <a:ext uri="{FF2B5EF4-FFF2-40B4-BE49-F238E27FC236}">
                <a16:creationId xmlns:a16="http://schemas.microsoft.com/office/drawing/2014/main" id="{2C572A20-07E4-4781-B978-431A127A45D9}"/>
              </a:ext>
            </a:extLst>
          </p:cNvPr>
          <p:cNvSpPr/>
          <p:nvPr/>
        </p:nvSpPr>
        <p:spPr>
          <a:xfrm>
            <a:off x="3705175" y="1793491"/>
            <a:ext cx="1179710" cy="338257"/>
          </a:xfrm>
          <a:custGeom>
            <a:avLst/>
            <a:gdLst>
              <a:gd name="connsiteX0" fmla="*/ 1189623 w 1266567"/>
              <a:gd name="connsiteY0" fmla="*/ 307777 h 307777"/>
              <a:gd name="connsiteX1" fmla="*/ 1094402 w 1266567"/>
              <a:gd name="connsiteY1" fmla="*/ 230833 h 307777"/>
              <a:gd name="connsiteX2" fmla="*/ 1132874 w 1266567"/>
              <a:gd name="connsiteY2" fmla="*/ 230833 h 307777"/>
              <a:gd name="connsiteX3" fmla="*/ 575576 w 1266567"/>
              <a:gd name="connsiteY3" fmla="*/ 0 h 307777"/>
              <a:gd name="connsiteX4" fmla="*/ 652520 w 1266567"/>
              <a:gd name="connsiteY4" fmla="*/ 0 h 307777"/>
              <a:gd name="connsiteX5" fmla="*/ 1209818 w 1266567"/>
              <a:gd name="connsiteY5" fmla="*/ 230833 h 307777"/>
              <a:gd name="connsiteX6" fmla="*/ 1248290 w 1266567"/>
              <a:gd name="connsiteY6" fmla="*/ 230833 h 307777"/>
              <a:gd name="connsiteX7" fmla="*/ 1189623 w 1266567"/>
              <a:gd name="connsiteY7" fmla="*/ 307777 h 307777"/>
              <a:gd name="connsiteX0" fmla="*/ 614047 w 1266567"/>
              <a:gd name="connsiteY0" fmla="*/ 688 h 307777"/>
              <a:gd name="connsiteX1" fmla="*/ 76944 w 1266567"/>
              <a:gd name="connsiteY1" fmla="*/ 307777 h 307777"/>
              <a:gd name="connsiteX2" fmla="*/ 0 w 1266567"/>
              <a:gd name="connsiteY2" fmla="*/ 307777 h 307777"/>
              <a:gd name="connsiteX3" fmla="*/ 329930 w 1266567"/>
              <a:gd name="connsiteY3" fmla="*/ 29437 h 307777"/>
              <a:gd name="connsiteX4" fmla="*/ 614047 w 1266567"/>
              <a:gd name="connsiteY4" fmla="*/ 688 h 307777"/>
              <a:gd name="connsiteX0" fmla="*/ 614047 w 1266567"/>
              <a:gd name="connsiteY0" fmla="*/ 688 h 307777"/>
              <a:gd name="connsiteX1" fmla="*/ 76944 w 1266567"/>
              <a:gd name="connsiteY1" fmla="*/ 307777 h 307777"/>
              <a:gd name="connsiteX2" fmla="*/ 0 w 1266567"/>
              <a:gd name="connsiteY2" fmla="*/ 307777 h 307777"/>
              <a:gd name="connsiteX3" fmla="*/ 575575 w 1266567"/>
              <a:gd name="connsiteY3" fmla="*/ 0 h 307777"/>
              <a:gd name="connsiteX4" fmla="*/ 652520 w 1266567"/>
              <a:gd name="connsiteY4" fmla="*/ 0 h 307777"/>
              <a:gd name="connsiteX5" fmla="*/ 1209818 w 1266567"/>
              <a:gd name="connsiteY5" fmla="*/ 230833 h 307777"/>
              <a:gd name="connsiteX6" fmla="*/ 1248290 w 1266567"/>
              <a:gd name="connsiteY6" fmla="*/ 230833 h 307777"/>
              <a:gd name="connsiteX7" fmla="*/ 1189623 w 1266567"/>
              <a:gd name="connsiteY7" fmla="*/ 307777 h 307777"/>
              <a:gd name="connsiteX8" fmla="*/ 1094402 w 1266567"/>
              <a:gd name="connsiteY8" fmla="*/ 230833 h 307777"/>
              <a:gd name="connsiteX9" fmla="*/ 1132874 w 1266567"/>
              <a:gd name="connsiteY9" fmla="*/ 230833 h 307777"/>
              <a:gd name="connsiteX10" fmla="*/ 575576 w 1266567"/>
              <a:gd name="connsiteY10" fmla="*/ 0 h 307777"/>
              <a:gd name="connsiteX0" fmla="*/ 1189623 w 1248290"/>
              <a:gd name="connsiteY0" fmla="*/ 307777 h 307777"/>
              <a:gd name="connsiteX1" fmla="*/ 1094402 w 1248290"/>
              <a:gd name="connsiteY1" fmla="*/ 230833 h 307777"/>
              <a:gd name="connsiteX2" fmla="*/ 1132874 w 1248290"/>
              <a:gd name="connsiteY2" fmla="*/ 230833 h 307777"/>
              <a:gd name="connsiteX3" fmla="*/ 575576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0" fmla="*/ 614047 w 1248290"/>
              <a:gd name="connsiteY0" fmla="*/ 688 h 307777"/>
              <a:gd name="connsiteX1" fmla="*/ 76944 w 1248290"/>
              <a:gd name="connsiteY1" fmla="*/ 307777 h 307777"/>
              <a:gd name="connsiteX2" fmla="*/ 0 w 1248290"/>
              <a:gd name="connsiteY2" fmla="*/ 307777 h 307777"/>
              <a:gd name="connsiteX3" fmla="*/ 329930 w 1248290"/>
              <a:gd name="connsiteY3" fmla="*/ 29437 h 307777"/>
              <a:gd name="connsiteX4" fmla="*/ 614047 w 1248290"/>
              <a:gd name="connsiteY4" fmla="*/ 688 h 307777"/>
              <a:gd name="connsiteX0" fmla="*/ 614047 w 1248290"/>
              <a:gd name="connsiteY0" fmla="*/ 688 h 307777"/>
              <a:gd name="connsiteX1" fmla="*/ 8850 w 1248290"/>
              <a:gd name="connsiteY1" fmla="*/ 307777 h 307777"/>
              <a:gd name="connsiteX2" fmla="*/ 0 w 1248290"/>
              <a:gd name="connsiteY2" fmla="*/ 307777 h 307777"/>
              <a:gd name="connsiteX3" fmla="*/ 575575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8" fmla="*/ 1094402 w 1248290"/>
              <a:gd name="connsiteY8" fmla="*/ 230833 h 307777"/>
              <a:gd name="connsiteX9" fmla="*/ 1132874 w 1248290"/>
              <a:gd name="connsiteY9" fmla="*/ 230833 h 307777"/>
              <a:gd name="connsiteX10" fmla="*/ 575576 w 1248290"/>
              <a:gd name="connsiteY10" fmla="*/ 0 h 307777"/>
              <a:gd name="connsiteX0" fmla="*/ 1189623 w 1248290"/>
              <a:gd name="connsiteY0" fmla="*/ 307777 h 307777"/>
              <a:gd name="connsiteX1" fmla="*/ 1094402 w 1248290"/>
              <a:gd name="connsiteY1" fmla="*/ 230833 h 307777"/>
              <a:gd name="connsiteX2" fmla="*/ 1132874 w 1248290"/>
              <a:gd name="connsiteY2" fmla="*/ 230833 h 307777"/>
              <a:gd name="connsiteX3" fmla="*/ 575576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0" fmla="*/ 614047 w 1248290"/>
              <a:gd name="connsiteY0" fmla="*/ 688 h 307777"/>
              <a:gd name="connsiteX1" fmla="*/ 15984 w 1248290"/>
              <a:gd name="connsiteY1" fmla="*/ 300157 h 307777"/>
              <a:gd name="connsiteX2" fmla="*/ 0 w 1248290"/>
              <a:gd name="connsiteY2" fmla="*/ 307777 h 307777"/>
              <a:gd name="connsiteX3" fmla="*/ 329930 w 1248290"/>
              <a:gd name="connsiteY3" fmla="*/ 29437 h 307777"/>
              <a:gd name="connsiteX4" fmla="*/ 614047 w 1248290"/>
              <a:gd name="connsiteY4" fmla="*/ 688 h 307777"/>
              <a:gd name="connsiteX0" fmla="*/ 614047 w 1248290"/>
              <a:gd name="connsiteY0" fmla="*/ 688 h 307777"/>
              <a:gd name="connsiteX1" fmla="*/ 8850 w 1248290"/>
              <a:gd name="connsiteY1" fmla="*/ 307777 h 307777"/>
              <a:gd name="connsiteX2" fmla="*/ 0 w 1248290"/>
              <a:gd name="connsiteY2" fmla="*/ 307777 h 307777"/>
              <a:gd name="connsiteX3" fmla="*/ 575575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8" fmla="*/ 1094402 w 1248290"/>
              <a:gd name="connsiteY8" fmla="*/ 230833 h 307777"/>
              <a:gd name="connsiteX9" fmla="*/ 1132874 w 1248290"/>
              <a:gd name="connsiteY9" fmla="*/ 230833 h 307777"/>
              <a:gd name="connsiteX10" fmla="*/ 575576 w 1248290"/>
              <a:gd name="connsiteY10" fmla="*/ 0 h 30777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158383 w 1248290"/>
              <a:gd name="connsiteY5" fmla="*/ 228928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158383 w 1248290"/>
              <a:gd name="connsiteY5" fmla="*/ 228928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19495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08285"/>
              <a:gd name="connsiteY0" fmla="*/ 307777 h 315397"/>
              <a:gd name="connsiteX1" fmla="*/ 1094402 w 1208285"/>
              <a:gd name="connsiteY1" fmla="*/ 230833 h 315397"/>
              <a:gd name="connsiteX2" fmla="*/ 1132874 w 1208285"/>
              <a:gd name="connsiteY2" fmla="*/ 230833 h 315397"/>
              <a:gd name="connsiteX3" fmla="*/ 575576 w 1208285"/>
              <a:gd name="connsiteY3" fmla="*/ 0 h 315397"/>
              <a:gd name="connsiteX4" fmla="*/ 652520 w 1208285"/>
              <a:gd name="connsiteY4" fmla="*/ 0 h 315397"/>
              <a:gd name="connsiteX5" fmla="*/ 1158383 w 1208285"/>
              <a:gd name="connsiteY5" fmla="*/ 228928 h 315397"/>
              <a:gd name="connsiteX6" fmla="*/ 1208285 w 1208285"/>
              <a:gd name="connsiteY6" fmla="*/ 221308 h 315397"/>
              <a:gd name="connsiteX7" fmla="*/ 1189623 w 1208285"/>
              <a:gd name="connsiteY7" fmla="*/ 307777 h 315397"/>
              <a:gd name="connsiteX0" fmla="*/ 614047 w 1208285"/>
              <a:gd name="connsiteY0" fmla="*/ 688 h 315397"/>
              <a:gd name="connsiteX1" fmla="*/ 15984 w 1208285"/>
              <a:gd name="connsiteY1" fmla="*/ 300157 h 315397"/>
              <a:gd name="connsiteX2" fmla="*/ 0 w 1208285"/>
              <a:gd name="connsiteY2" fmla="*/ 307777 h 315397"/>
              <a:gd name="connsiteX3" fmla="*/ 329930 w 1208285"/>
              <a:gd name="connsiteY3" fmla="*/ 29437 h 315397"/>
              <a:gd name="connsiteX4" fmla="*/ 614047 w 1208285"/>
              <a:gd name="connsiteY4" fmla="*/ 688 h 315397"/>
              <a:gd name="connsiteX0" fmla="*/ 614047 w 1208285"/>
              <a:gd name="connsiteY0" fmla="*/ 688 h 315397"/>
              <a:gd name="connsiteX1" fmla="*/ 8850 w 1208285"/>
              <a:gd name="connsiteY1" fmla="*/ 307777 h 315397"/>
              <a:gd name="connsiteX2" fmla="*/ 0 w 1208285"/>
              <a:gd name="connsiteY2" fmla="*/ 307777 h 315397"/>
              <a:gd name="connsiteX3" fmla="*/ 575575 w 1208285"/>
              <a:gd name="connsiteY3" fmla="*/ 0 h 315397"/>
              <a:gd name="connsiteX4" fmla="*/ 652520 w 1208285"/>
              <a:gd name="connsiteY4" fmla="*/ 0 h 315397"/>
              <a:gd name="connsiteX5" fmla="*/ 1152668 w 1208285"/>
              <a:gd name="connsiteY5" fmla="*/ 225118 h 315397"/>
              <a:gd name="connsiteX6" fmla="*/ 1194950 w 1208285"/>
              <a:gd name="connsiteY6" fmla="*/ 230833 h 315397"/>
              <a:gd name="connsiteX7" fmla="*/ 1161048 w 1208285"/>
              <a:gd name="connsiteY7" fmla="*/ 315397 h 315397"/>
              <a:gd name="connsiteX8" fmla="*/ 1094402 w 1208285"/>
              <a:gd name="connsiteY8" fmla="*/ 230833 h 315397"/>
              <a:gd name="connsiteX9" fmla="*/ 1132874 w 1208285"/>
              <a:gd name="connsiteY9" fmla="*/ 230833 h 315397"/>
              <a:gd name="connsiteX10" fmla="*/ 575576 w 1208285"/>
              <a:gd name="connsiteY10" fmla="*/ 0 h 315397"/>
              <a:gd name="connsiteX0" fmla="*/ 1159143 w 1208285"/>
              <a:gd name="connsiteY0" fmla="*/ 319207 h 319207"/>
              <a:gd name="connsiteX1" fmla="*/ 1094402 w 1208285"/>
              <a:gd name="connsiteY1" fmla="*/ 230833 h 319207"/>
              <a:gd name="connsiteX2" fmla="*/ 1132874 w 1208285"/>
              <a:gd name="connsiteY2" fmla="*/ 230833 h 319207"/>
              <a:gd name="connsiteX3" fmla="*/ 575576 w 1208285"/>
              <a:gd name="connsiteY3" fmla="*/ 0 h 319207"/>
              <a:gd name="connsiteX4" fmla="*/ 652520 w 1208285"/>
              <a:gd name="connsiteY4" fmla="*/ 0 h 319207"/>
              <a:gd name="connsiteX5" fmla="*/ 1158383 w 1208285"/>
              <a:gd name="connsiteY5" fmla="*/ 228928 h 319207"/>
              <a:gd name="connsiteX6" fmla="*/ 1208285 w 1208285"/>
              <a:gd name="connsiteY6" fmla="*/ 221308 h 319207"/>
              <a:gd name="connsiteX7" fmla="*/ 1159143 w 1208285"/>
              <a:gd name="connsiteY7" fmla="*/ 319207 h 319207"/>
              <a:gd name="connsiteX0" fmla="*/ 614047 w 1208285"/>
              <a:gd name="connsiteY0" fmla="*/ 688 h 319207"/>
              <a:gd name="connsiteX1" fmla="*/ 15984 w 1208285"/>
              <a:gd name="connsiteY1" fmla="*/ 300157 h 319207"/>
              <a:gd name="connsiteX2" fmla="*/ 0 w 1208285"/>
              <a:gd name="connsiteY2" fmla="*/ 307777 h 319207"/>
              <a:gd name="connsiteX3" fmla="*/ 329930 w 1208285"/>
              <a:gd name="connsiteY3" fmla="*/ 29437 h 319207"/>
              <a:gd name="connsiteX4" fmla="*/ 614047 w 1208285"/>
              <a:gd name="connsiteY4" fmla="*/ 688 h 319207"/>
              <a:gd name="connsiteX0" fmla="*/ 614047 w 1208285"/>
              <a:gd name="connsiteY0" fmla="*/ 688 h 319207"/>
              <a:gd name="connsiteX1" fmla="*/ 8850 w 1208285"/>
              <a:gd name="connsiteY1" fmla="*/ 307777 h 319207"/>
              <a:gd name="connsiteX2" fmla="*/ 0 w 1208285"/>
              <a:gd name="connsiteY2" fmla="*/ 307777 h 319207"/>
              <a:gd name="connsiteX3" fmla="*/ 575575 w 1208285"/>
              <a:gd name="connsiteY3" fmla="*/ 0 h 319207"/>
              <a:gd name="connsiteX4" fmla="*/ 652520 w 1208285"/>
              <a:gd name="connsiteY4" fmla="*/ 0 h 319207"/>
              <a:gd name="connsiteX5" fmla="*/ 1152668 w 1208285"/>
              <a:gd name="connsiteY5" fmla="*/ 225118 h 319207"/>
              <a:gd name="connsiteX6" fmla="*/ 1194950 w 1208285"/>
              <a:gd name="connsiteY6" fmla="*/ 230833 h 319207"/>
              <a:gd name="connsiteX7" fmla="*/ 1161048 w 1208285"/>
              <a:gd name="connsiteY7" fmla="*/ 315397 h 319207"/>
              <a:gd name="connsiteX8" fmla="*/ 1094402 w 1208285"/>
              <a:gd name="connsiteY8" fmla="*/ 230833 h 319207"/>
              <a:gd name="connsiteX9" fmla="*/ 1132874 w 1208285"/>
              <a:gd name="connsiteY9" fmla="*/ 230833 h 319207"/>
              <a:gd name="connsiteX10" fmla="*/ 575576 w 1208285"/>
              <a:gd name="connsiteY10" fmla="*/ 0 h 319207"/>
              <a:gd name="connsiteX0" fmla="*/ 1159143 w 1208285"/>
              <a:gd name="connsiteY0" fmla="*/ 320424 h 320424"/>
              <a:gd name="connsiteX1" fmla="*/ 1094402 w 1208285"/>
              <a:gd name="connsiteY1" fmla="*/ 232050 h 320424"/>
              <a:gd name="connsiteX2" fmla="*/ 1132874 w 1208285"/>
              <a:gd name="connsiteY2" fmla="*/ 232050 h 320424"/>
              <a:gd name="connsiteX3" fmla="*/ 575576 w 1208285"/>
              <a:gd name="connsiteY3" fmla="*/ 1217 h 320424"/>
              <a:gd name="connsiteX4" fmla="*/ 652520 w 1208285"/>
              <a:gd name="connsiteY4" fmla="*/ 1217 h 320424"/>
              <a:gd name="connsiteX5" fmla="*/ 1158383 w 1208285"/>
              <a:gd name="connsiteY5" fmla="*/ 230145 h 320424"/>
              <a:gd name="connsiteX6" fmla="*/ 1208285 w 1208285"/>
              <a:gd name="connsiteY6" fmla="*/ 222525 h 320424"/>
              <a:gd name="connsiteX7" fmla="*/ 1159143 w 1208285"/>
              <a:gd name="connsiteY7" fmla="*/ 320424 h 320424"/>
              <a:gd name="connsiteX0" fmla="*/ 614047 w 1208285"/>
              <a:gd name="connsiteY0" fmla="*/ 1905 h 320424"/>
              <a:gd name="connsiteX1" fmla="*/ 15984 w 1208285"/>
              <a:gd name="connsiteY1" fmla="*/ 301374 h 320424"/>
              <a:gd name="connsiteX2" fmla="*/ 0 w 1208285"/>
              <a:gd name="connsiteY2" fmla="*/ 308994 h 320424"/>
              <a:gd name="connsiteX3" fmla="*/ 329930 w 1208285"/>
              <a:gd name="connsiteY3" fmla="*/ 30654 h 320424"/>
              <a:gd name="connsiteX4" fmla="*/ 614047 w 1208285"/>
              <a:gd name="connsiteY4" fmla="*/ 1905 h 320424"/>
              <a:gd name="connsiteX0" fmla="*/ 575947 w 1208285"/>
              <a:gd name="connsiteY0" fmla="*/ 0 h 320424"/>
              <a:gd name="connsiteX1" fmla="*/ 8850 w 1208285"/>
              <a:gd name="connsiteY1" fmla="*/ 308994 h 320424"/>
              <a:gd name="connsiteX2" fmla="*/ 0 w 1208285"/>
              <a:gd name="connsiteY2" fmla="*/ 308994 h 320424"/>
              <a:gd name="connsiteX3" fmla="*/ 575575 w 1208285"/>
              <a:gd name="connsiteY3" fmla="*/ 1217 h 320424"/>
              <a:gd name="connsiteX4" fmla="*/ 652520 w 1208285"/>
              <a:gd name="connsiteY4" fmla="*/ 1217 h 320424"/>
              <a:gd name="connsiteX5" fmla="*/ 1152668 w 1208285"/>
              <a:gd name="connsiteY5" fmla="*/ 226335 h 320424"/>
              <a:gd name="connsiteX6" fmla="*/ 1194950 w 1208285"/>
              <a:gd name="connsiteY6" fmla="*/ 232050 h 320424"/>
              <a:gd name="connsiteX7" fmla="*/ 1161048 w 1208285"/>
              <a:gd name="connsiteY7" fmla="*/ 316614 h 320424"/>
              <a:gd name="connsiteX8" fmla="*/ 1094402 w 1208285"/>
              <a:gd name="connsiteY8" fmla="*/ 232050 h 320424"/>
              <a:gd name="connsiteX9" fmla="*/ 1132874 w 1208285"/>
              <a:gd name="connsiteY9" fmla="*/ 232050 h 320424"/>
              <a:gd name="connsiteX10" fmla="*/ 575576 w 1208285"/>
              <a:gd name="connsiteY10" fmla="*/ 1217 h 320424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652520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61048 w 1208285"/>
              <a:gd name="connsiteY7" fmla="*/ 31722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61048 w 1208285"/>
              <a:gd name="connsiteY7" fmla="*/ 31722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23349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31713 w 1208285"/>
              <a:gd name="connsiteY5" fmla="*/ 232658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25998 w 1208285"/>
              <a:gd name="connsiteY5" fmla="*/ 232658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31713 w 1208285"/>
              <a:gd name="connsiteY5" fmla="*/ 232658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28663 w 1208285"/>
              <a:gd name="connsiteY0" fmla="*/ 322937 h 322937"/>
              <a:gd name="connsiteX1" fmla="*/ 1063922 w 1208285"/>
              <a:gd name="connsiteY1" fmla="*/ 232658 h 322937"/>
              <a:gd name="connsiteX2" fmla="*/ 1110014 w 1208285"/>
              <a:gd name="connsiteY2" fmla="*/ 234563 h 322937"/>
              <a:gd name="connsiteX3" fmla="*/ 575576 w 1208285"/>
              <a:gd name="connsiteY3" fmla="*/ 1825 h 322937"/>
              <a:gd name="connsiteX4" fmla="*/ 652520 w 1208285"/>
              <a:gd name="connsiteY4" fmla="*/ 1825 h 322937"/>
              <a:gd name="connsiteX5" fmla="*/ 1125998 w 1208285"/>
              <a:gd name="connsiteY5" fmla="*/ 232658 h 322937"/>
              <a:gd name="connsiteX6" fmla="*/ 1208285 w 1208285"/>
              <a:gd name="connsiteY6" fmla="*/ 223133 h 322937"/>
              <a:gd name="connsiteX7" fmla="*/ 1128663 w 1208285"/>
              <a:gd name="connsiteY7" fmla="*/ 322937 h 322937"/>
              <a:gd name="connsiteX0" fmla="*/ 574042 w 1208285"/>
              <a:gd name="connsiteY0" fmla="*/ 608 h 322937"/>
              <a:gd name="connsiteX1" fmla="*/ 15984 w 1208285"/>
              <a:gd name="connsiteY1" fmla="*/ 301982 h 322937"/>
              <a:gd name="connsiteX2" fmla="*/ 0 w 1208285"/>
              <a:gd name="connsiteY2" fmla="*/ 309602 h 322937"/>
              <a:gd name="connsiteX3" fmla="*/ 329930 w 1208285"/>
              <a:gd name="connsiteY3" fmla="*/ 31262 h 322937"/>
              <a:gd name="connsiteX4" fmla="*/ 574042 w 1208285"/>
              <a:gd name="connsiteY4" fmla="*/ 608 h 322937"/>
              <a:gd name="connsiteX0" fmla="*/ 575947 w 1208285"/>
              <a:gd name="connsiteY0" fmla="*/ 608 h 322937"/>
              <a:gd name="connsiteX1" fmla="*/ 8850 w 1208285"/>
              <a:gd name="connsiteY1" fmla="*/ 309602 h 322937"/>
              <a:gd name="connsiteX2" fmla="*/ 0 w 1208285"/>
              <a:gd name="connsiteY2" fmla="*/ 309602 h 322937"/>
              <a:gd name="connsiteX3" fmla="*/ 575575 w 1208285"/>
              <a:gd name="connsiteY3" fmla="*/ 1825 h 322937"/>
              <a:gd name="connsiteX4" fmla="*/ 574415 w 1208285"/>
              <a:gd name="connsiteY4" fmla="*/ 1825 h 322937"/>
              <a:gd name="connsiteX5" fmla="*/ 1131713 w 1208285"/>
              <a:gd name="connsiteY5" fmla="*/ 232658 h 322937"/>
              <a:gd name="connsiteX6" fmla="*/ 1194950 w 1208285"/>
              <a:gd name="connsiteY6" fmla="*/ 232658 h 322937"/>
              <a:gd name="connsiteX7" fmla="*/ 1126758 w 1208285"/>
              <a:gd name="connsiteY7" fmla="*/ 321032 h 322937"/>
              <a:gd name="connsiteX8" fmla="*/ 1062017 w 1208285"/>
              <a:gd name="connsiteY8" fmla="*/ 234563 h 322937"/>
              <a:gd name="connsiteX9" fmla="*/ 1108109 w 1208285"/>
              <a:gd name="connsiteY9" fmla="*/ 230753 h 322937"/>
              <a:gd name="connsiteX10" fmla="*/ 575576 w 1208285"/>
              <a:gd name="connsiteY10" fmla="*/ 1825 h 322937"/>
              <a:gd name="connsiteX0" fmla="*/ 1128663 w 1208285"/>
              <a:gd name="connsiteY0" fmla="*/ 322937 h 322937"/>
              <a:gd name="connsiteX1" fmla="*/ 1063922 w 1208285"/>
              <a:gd name="connsiteY1" fmla="*/ 232658 h 322937"/>
              <a:gd name="connsiteX2" fmla="*/ 1110014 w 1208285"/>
              <a:gd name="connsiteY2" fmla="*/ 234563 h 322937"/>
              <a:gd name="connsiteX3" fmla="*/ 575576 w 1208285"/>
              <a:gd name="connsiteY3" fmla="*/ 1825 h 322937"/>
              <a:gd name="connsiteX4" fmla="*/ 652520 w 1208285"/>
              <a:gd name="connsiteY4" fmla="*/ 1825 h 322937"/>
              <a:gd name="connsiteX5" fmla="*/ 1125998 w 1208285"/>
              <a:gd name="connsiteY5" fmla="*/ 232658 h 322937"/>
              <a:gd name="connsiteX6" fmla="*/ 1208285 w 1208285"/>
              <a:gd name="connsiteY6" fmla="*/ 223133 h 322937"/>
              <a:gd name="connsiteX7" fmla="*/ 1128663 w 1208285"/>
              <a:gd name="connsiteY7" fmla="*/ 322937 h 322937"/>
              <a:gd name="connsiteX0" fmla="*/ 574042 w 1208285"/>
              <a:gd name="connsiteY0" fmla="*/ 608 h 322937"/>
              <a:gd name="connsiteX1" fmla="*/ 15984 w 1208285"/>
              <a:gd name="connsiteY1" fmla="*/ 301982 h 322937"/>
              <a:gd name="connsiteX2" fmla="*/ 0 w 1208285"/>
              <a:gd name="connsiteY2" fmla="*/ 309602 h 322937"/>
              <a:gd name="connsiteX3" fmla="*/ 329930 w 1208285"/>
              <a:gd name="connsiteY3" fmla="*/ 31262 h 322937"/>
              <a:gd name="connsiteX4" fmla="*/ 574042 w 1208285"/>
              <a:gd name="connsiteY4" fmla="*/ 608 h 322937"/>
              <a:gd name="connsiteX0" fmla="*/ 575947 w 1208285"/>
              <a:gd name="connsiteY0" fmla="*/ 608 h 322937"/>
              <a:gd name="connsiteX1" fmla="*/ 8850 w 1208285"/>
              <a:gd name="connsiteY1" fmla="*/ 309602 h 322937"/>
              <a:gd name="connsiteX2" fmla="*/ 0 w 1208285"/>
              <a:gd name="connsiteY2" fmla="*/ 309602 h 322937"/>
              <a:gd name="connsiteX3" fmla="*/ 575575 w 1208285"/>
              <a:gd name="connsiteY3" fmla="*/ 1825 h 322937"/>
              <a:gd name="connsiteX4" fmla="*/ 574415 w 1208285"/>
              <a:gd name="connsiteY4" fmla="*/ 1825 h 322937"/>
              <a:gd name="connsiteX5" fmla="*/ 1131713 w 1208285"/>
              <a:gd name="connsiteY5" fmla="*/ 232658 h 322937"/>
              <a:gd name="connsiteX6" fmla="*/ 1173995 w 1208285"/>
              <a:gd name="connsiteY6" fmla="*/ 230753 h 322937"/>
              <a:gd name="connsiteX7" fmla="*/ 1126758 w 1208285"/>
              <a:gd name="connsiteY7" fmla="*/ 321032 h 322937"/>
              <a:gd name="connsiteX8" fmla="*/ 1062017 w 1208285"/>
              <a:gd name="connsiteY8" fmla="*/ 234563 h 322937"/>
              <a:gd name="connsiteX9" fmla="*/ 1108109 w 1208285"/>
              <a:gd name="connsiteY9" fmla="*/ 230753 h 322937"/>
              <a:gd name="connsiteX10" fmla="*/ 575576 w 1208285"/>
              <a:gd name="connsiteY10" fmla="*/ 1825 h 322937"/>
              <a:gd name="connsiteX0" fmla="*/ 1128663 w 1179710"/>
              <a:gd name="connsiteY0" fmla="*/ 322937 h 322937"/>
              <a:gd name="connsiteX1" fmla="*/ 1063922 w 1179710"/>
              <a:gd name="connsiteY1" fmla="*/ 232658 h 322937"/>
              <a:gd name="connsiteX2" fmla="*/ 1110014 w 1179710"/>
              <a:gd name="connsiteY2" fmla="*/ 234563 h 322937"/>
              <a:gd name="connsiteX3" fmla="*/ 575576 w 1179710"/>
              <a:gd name="connsiteY3" fmla="*/ 1825 h 322937"/>
              <a:gd name="connsiteX4" fmla="*/ 652520 w 1179710"/>
              <a:gd name="connsiteY4" fmla="*/ 1825 h 322937"/>
              <a:gd name="connsiteX5" fmla="*/ 1125998 w 1179710"/>
              <a:gd name="connsiteY5" fmla="*/ 232658 h 322937"/>
              <a:gd name="connsiteX6" fmla="*/ 1179710 w 1179710"/>
              <a:gd name="connsiteY6" fmla="*/ 226943 h 322937"/>
              <a:gd name="connsiteX7" fmla="*/ 1128663 w 1179710"/>
              <a:gd name="connsiteY7" fmla="*/ 322937 h 322937"/>
              <a:gd name="connsiteX0" fmla="*/ 574042 w 1179710"/>
              <a:gd name="connsiteY0" fmla="*/ 608 h 322937"/>
              <a:gd name="connsiteX1" fmla="*/ 15984 w 1179710"/>
              <a:gd name="connsiteY1" fmla="*/ 301982 h 322937"/>
              <a:gd name="connsiteX2" fmla="*/ 0 w 1179710"/>
              <a:gd name="connsiteY2" fmla="*/ 309602 h 322937"/>
              <a:gd name="connsiteX3" fmla="*/ 329930 w 1179710"/>
              <a:gd name="connsiteY3" fmla="*/ 31262 h 322937"/>
              <a:gd name="connsiteX4" fmla="*/ 574042 w 1179710"/>
              <a:gd name="connsiteY4" fmla="*/ 608 h 322937"/>
              <a:gd name="connsiteX0" fmla="*/ 575947 w 1179710"/>
              <a:gd name="connsiteY0" fmla="*/ 608 h 322937"/>
              <a:gd name="connsiteX1" fmla="*/ 8850 w 1179710"/>
              <a:gd name="connsiteY1" fmla="*/ 309602 h 322937"/>
              <a:gd name="connsiteX2" fmla="*/ 0 w 1179710"/>
              <a:gd name="connsiteY2" fmla="*/ 309602 h 322937"/>
              <a:gd name="connsiteX3" fmla="*/ 575575 w 1179710"/>
              <a:gd name="connsiteY3" fmla="*/ 1825 h 322937"/>
              <a:gd name="connsiteX4" fmla="*/ 574415 w 1179710"/>
              <a:gd name="connsiteY4" fmla="*/ 1825 h 322937"/>
              <a:gd name="connsiteX5" fmla="*/ 1131713 w 1179710"/>
              <a:gd name="connsiteY5" fmla="*/ 232658 h 322937"/>
              <a:gd name="connsiteX6" fmla="*/ 1173995 w 1179710"/>
              <a:gd name="connsiteY6" fmla="*/ 230753 h 322937"/>
              <a:gd name="connsiteX7" fmla="*/ 1126758 w 1179710"/>
              <a:gd name="connsiteY7" fmla="*/ 321032 h 322937"/>
              <a:gd name="connsiteX8" fmla="*/ 1062017 w 1179710"/>
              <a:gd name="connsiteY8" fmla="*/ 234563 h 322937"/>
              <a:gd name="connsiteX9" fmla="*/ 1108109 w 1179710"/>
              <a:gd name="connsiteY9" fmla="*/ 230753 h 322937"/>
              <a:gd name="connsiteX10" fmla="*/ 575576 w 1179710"/>
              <a:gd name="connsiteY10" fmla="*/ 1825 h 322937"/>
              <a:gd name="connsiteX0" fmla="*/ 1128663 w 1179710"/>
              <a:gd name="connsiteY0" fmla="*/ 328732 h 328732"/>
              <a:gd name="connsiteX1" fmla="*/ 1063922 w 1179710"/>
              <a:gd name="connsiteY1" fmla="*/ 238453 h 328732"/>
              <a:gd name="connsiteX2" fmla="*/ 1110014 w 1179710"/>
              <a:gd name="connsiteY2" fmla="*/ 240358 h 328732"/>
              <a:gd name="connsiteX3" fmla="*/ 575576 w 1179710"/>
              <a:gd name="connsiteY3" fmla="*/ 7620 h 328732"/>
              <a:gd name="connsiteX4" fmla="*/ 652520 w 1179710"/>
              <a:gd name="connsiteY4" fmla="*/ 7620 h 328732"/>
              <a:gd name="connsiteX5" fmla="*/ 1125998 w 1179710"/>
              <a:gd name="connsiteY5" fmla="*/ 238453 h 328732"/>
              <a:gd name="connsiteX6" fmla="*/ 1179710 w 1179710"/>
              <a:gd name="connsiteY6" fmla="*/ 232738 h 328732"/>
              <a:gd name="connsiteX7" fmla="*/ 1128663 w 1179710"/>
              <a:gd name="connsiteY7" fmla="*/ 328732 h 328732"/>
              <a:gd name="connsiteX0" fmla="*/ 574042 w 1179710"/>
              <a:gd name="connsiteY0" fmla="*/ 6403 h 328732"/>
              <a:gd name="connsiteX1" fmla="*/ 15984 w 1179710"/>
              <a:gd name="connsiteY1" fmla="*/ 307777 h 328732"/>
              <a:gd name="connsiteX2" fmla="*/ 0 w 1179710"/>
              <a:gd name="connsiteY2" fmla="*/ 315397 h 328732"/>
              <a:gd name="connsiteX3" fmla="*/ 329930 w 1179710"/>
              <a:gd name="connsiteY3" fmla="*/ 37057 h 328732"/>
              <a:gd name="connsiteX4" fmla="*/ 574042 w 1179710"/>
              <a:gd name="connsiteY4" fmla="*/ 6403 h 328732"/>
              <a:gd name="connsiteX0" fmla="*/ 575947 w 1179710"/>
              <a:gd name="connsiteY0" fmla="*/ 6403 h 328732"/>
              <a:gd name="connsiteX1" fmla="*/ 8850 w 1179710"/>
              <a:gd name="connsiteY1" fmla="*/ 315397 h 328732"/>
              <a:gd name="connsiteX2" fmla="*/ 0 w 1179710"/>
              <a:gd name="connsiteY2" fmla="*/ 315397 h 328732"/>
              <a:gd name="connsiteX3" fmla="*/ 575575 w 1179710"/>
              <a:gd name="connsiteY3" fmla="*/ 7620 h 328732"/>
              <a:gd name="connsiteX4" fmla="*/ 574415 w 1179710"/>
              <a:gd name="connsiteY4" fmla="*/ 7620 h 328732"/>
              <a:gd name="connsiteX5" fmla="*/ 1131713 w 1179710"/>
              <a:gd name="connsiteY5" fmla="*/ 238453 h 328732"/>
              <a:gd name="connsiteX6" fmla="*/ 1173995 w 1179710"/>
              <a:gd name="connsiteY6" fmla="*/ 236548 h 328732"/>
              <a:gd name="connsiteX7" fmla="*/ 1126758 w 1179710"/>
              <a:gd name="connsiteY7" fmla="*/ 326827 h 328732"/>
              <a:gd name="connsiteX8" fmla="*/ 1062017 w 1179710"/>
              <a:gd name="connsiteY8" fmla="*/ 240358 h 328732"/>
              <a:gd name="connsiteX9" fmla="*/ 1108109 w 1179710"/>
              <a:gd name="connsiteY9" fmla="*/ 236548 h 328732"/>
              <a:gd name="connsiteX10" fmla="*/ 575576 w 1179710"/>
              <a:gd name="connsiteY10" fmla="*/ 0 h 328732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7145 h 338257"/>
              <a:gd name="connsiteX4" fmla="*/ 574415 w 1179710"/>
              <a:gd name="connsiteY4" fmla="*/ 1714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714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90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6403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90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79710" h="338257" stroke="0" extrusionOk="0">
                <a:moveTo>
                  <a:pt x="1128663" y="338257"/>
                </a:moveTo>
                <a:lnTo>
                  <a:pt x="1063922" y="247978"/>
                </a:lnTo>
                <a:lnTo>
                  <a:pt x="1110014" y="249883"/>
                </a:lnTo>
                <a:cubicBezTo>
                  <a:pt x="1044399" y="113994"/>
                  <a:pt x="838037" y="17145"/>
                  <a:pt x="575576" y="17145"/>
                </a:cubicBezTo>
                <a:lnTo>
                  <a:pt x="652520" y="17145"/>
                </a:lnTo>
                <a:cubicBezTo>
                  <a:pt x="914981" y="17145"/>
                  <a:pt x="1060383" y="112089"/>
                  <a:pt x="1125998" y="247978"/>
                </a:cubicBezTo>
                <a:lnTo>
                  <a:pt x="1179710" y="242263"/>
                </a:lnTo>
                <a:lnTo>
                  <a:pt x="1128663" y="338257"/>
                </a:lnTo>
                <a:close/>
              </a:path>
              <a:path w="1179710" h="338257" fill="darkenLess" stroke="0" extrusionOk="0">
                <a:moveTo>
                  <a:pt x="574042" y="15928"/>
                </a:moveTo>
                <a:cubicBezTo>
                  <a:pt x="271772" y="26756"/>
                  <a:pt x="15984" y="155307"/>
                  <a:pt x="15984" y="317302"/>
                </a:cubicBezTo>
                <a:lnTo>
                  <a:pt x="0" y="324922"/>
                </a:lnTo>
                <a:cubicBezTo>
                  <a:pt x="0" y="205822"/>
                  <a:pt x="128504" y="97412"/>
                  <a:pt x="329930" y="46582"/>
                </a:cubicBezTo>
                <a:cubicBezTo>
                  <a:pt x="418518" y="24227"/>
                  <a:pt x="476304" y="12427"/>
                  <a:pt x="574042" y="15928"/>
                </a:cubicBezTo>
                <a:close/>
              </a:path>
              <a:path w="1179710" h="338257" fill="none" extrusionOk="0">
                <a:moveTo>
                  <a:pt x="575947" y="6403"/>
                </a:moveTo>
                <a:cubicBezTo>
                  <a:pt x="273677" y="17231"/>
                  <a:pt x="8850" y="162927"/>
                  <a:pt x="8850" y="324922"/>
                </a:cubicBezTo>
                <a:lnTo>
                  <a:pt x="0" y="324922"/>
                </a:lnTo>
                <a:cubicBezTo>
                  <a:pt x="0" y="154941"/>
                  <a:pt x="257694" y="1905"/>
                  <a:pt x="575575" y="1905"/>
                </a:cubicBezTo>
                <a:lnTo>
                  <a:pt x="578225" y="5715"/>
                </a:lnTo>
                <a:cubicBezTo>
                  <a:pt x="840686" y="5715"/>
                  <a:pt x="1066098" y="112089"/>
                  <a:pt x="1131713" y="247978"/>
                </a:cubicBezTo>
                <a:lnTo>
                  <a:pt x="1173995" y="246073"/>
                </a:lnTo>
                <a:lnTo>
                  <a:pt x="1126758" y="336352"/>
                </a:lnTo>
                <a:lnTo>
                  <a:pt x="1062017" y="249883"/>
                </a:lnTo>
                <a:lnTo>
                  <a:pt x="1108109" y="246073"/>
                </a:lnTo>
                <a:cubicBezTo>
                  <a:pt x="1042494" y="110184"/>
                  <a:pt x="838037" y="0"/>
                  <a:pt x="575576" y="0"/>
                </a:cubicBezTo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feld 39">
                <a:extLst>
                  <a:ext uri="{FF2B5EF4-FFF2-40B4-BE49-F238E27FC236}">
                    <a16:creationId xmlns:a16="http://schemas.microsoft.com/office/drawing/2014/main" id="{130B9E69-B675-4596-AD4B-8CD1676DCAEA}"/>
                  </a:ext>
                </a:extLst>
              </p:cNvPr>
              <p:cNvSpPr txBox="1"/>
              <p:nvPr/>
            </p:nvSpPr>
            <p:spPr>
              <a:xfrm>
                <a:off x="4031240" y="1375593"/>
                <a:ext cx="392736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800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de-DE" sz="1050" dirty="0"/>
              </a:p>
            </p:txBody>
          </p:sp>
        </mc:Choice>
        <mc:Fallback xmlns="">
          <p:sp>
            <p:nvSpPr>
              <p:cNvPr id="40" name="Textfeld 39">
                <a:extLst>
                  <a:ext uri="{FF2B5EF4-FFF2-40B4-BE49-F238E27FC236}">
                    <a16:creationId xmlns:a16="http://schemas.microsoft.com/office/drawing/2014/main" id="{130B9E69-B675-4596-AD4B-8CD1676DCA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1240" y="1375593"/>
                <a:ext cx="392736" cy="430887"/>
              </a:xfrm>
              <a:prstGeom prst="rect">
                <a:avLst/>
              </a:prstGeom>
              <a:blipFill>
                <a:blip r:embed="rId16"/>
                <a:stretch>
                  <a:fillRect r="-923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feld 40">
                <a:extLst>
                  <a:ext uri="{FF2B5EF4-FFF2-40B4-BE49-F238E27FC236}">
                    <a16:creationId xmlns:a16="http://schemas.microsoft.com/office/drawing/2014/main" id="{656BB104-A517-460E-89A9-AAB92616D482}"/>
                  </a:ext>
                </a:extLst>
              </p:cNvPr>
              <p:cNvSpPr txBox="1"/>
              <p:nvPr/>
            </p:nvSpPr>
            <p:spPr>
              <a:xfrm>
                <a:off x="2458123" y="1454384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+8</m:t>
                      </m:r>
                    </m:oMath>
                  </m:oMathPara>
                </a14:m>
                <a:endParaRPr lang="de-DE" sz="4000" b="0" dirty="0"/>
              </a:p>
            </p:txBody>
          </p:sp>
        </mc:Choice>
        <mc:Fallback xmlns="">
          <p:sp>
            <p:nvSpPr>
              <p:cNvPr id="41" name="Textfeld 40">
                <a:extLst>
                  <a:ext uri="{FF2B5EF4-FFF2-40B4-BE49-F238E27FC236}">
                    <a16:creationId xmlns:a16="http://schemas.microsoft.com/office/drawing/2014/main" id="{656BB104-A517-460E-89A9-AAB92616D4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8123" y="1454384"/>
                <a:ext cx="782265" cy="615553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feld 41">
                <a:extLst>
                  <a:ext uri="{FF2B5EF4-FFF2-40B4-BE49-F238E27FC236}">
                    <a16:creationId xmlns:a16="http://schemas.microsoft.com/office/drawing/2014/main" id="{FC346965-A523-4799-93B8-CF8314ADA46A}"/>
                  </a:ext>
                </a:extLst>
              </p:cNvPr>
              <p:cNvSpPr txBox="1"/>
              <p:nvPr/>
            </p:nvSpPr>
            <p:spPr>
              <a:xfrm>
                <a:off x="2453647" y="2029819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+6</m:t>
                      </m:r>
                    </m:oMath>
                  </m:oMathPara>
                </a14:m>
                <a:endParaRPr lang="de-DE" sz="4000" b="0" dirty="0"/>
              </a:p>
            </p:txBody>
          </p:sp>
        </mc:Choice>
        <mc:Fallback xmlns="">
          <p:sp>
            <p:nvSpPr>
              <p:cNvPr id="42" name="Textfeld 41">
                <a:extLst>
                  <a:ext uri="{FF2B5EF4-FFF2-40B4-BE49-F238E27FC236}">
                    <a16:creationId xmlns:a16="http://schemas.microsoft.com/office/drawing/2014/main" id="{FC346965-A523-4799-93B8-CF8314ADA4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3647" y="2029819"/>
                <a:ext cx="782265" cy="61555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feld 42">
                <a:extLst>
                  <a:ext uri="{FF2B5EF4-FFF2-40B4-BE49-F238E27FC236}">
                    <a16:creationId xmlns:a16="http://schemas.microsoft.com/office/drawing/2014/main" id="{59D1D551-95AB-4D1E-BBED-C28DDBA46BCC}"/>
                  </a:ext>
                </a:extLst>
              </p:cNvPr>
              <p:cNvSpPr txBox="1"/>
              <p:nvPr/>
            </p:nvSpPr>
            <p:spPr>
              <a:xfrm>
                <a:off x="2453646" y="2665285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+4</m:t>
                      </m:r>
                    </m:oMath>
                  </m:oMathPara>
                </a14:m>
                <a:endParaRPr lang="de-DE" sz="4000" b="0" dirty="0"/>
              </a:p>
            </p:txBody>
          </p:sp>
        </mc:Choice>
        <mc:Fallback xmlns="">
          <p:sp>
            <p:nvSpPr>
              <p:cNvPr id="43" name="Textfeld 42">
                <a:extLst>
                  <a:ext uri="{FF2B5EF4-FFF2-40B4-BE49-F238E27FC236}">
                    <a16:creationId xmlns:a16="http://schemas.microsoft.com/office/drawing/2014/main" id="{59D1D551-95AB-4D1E-BBED-C28DDBA46B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3646" y="2665285"/>
                <a:ext cx="782265" cy="61555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feld 43">
                <a:extLst>
                  <a:ext uri="{FF2B5EF4-FFF2-40B4-BE49-F238E27FC236}">
                    <a16:creationId xmlns:a16="http://schemas.microsoft.com/office/drawing/2014/main" id="{E10B17A6-5EF8-481F-A666-0ACD8F453701}"/>
                  </a:ext>
                </a:extLst>
              </p:cNvPr>
              <p:cNvSpPr txBox="1"/>
              <p:nvPr/>
            </p:nvSpPr>
            <p:spPr>
              <a:xfrm>
                <a:off x="2453646" y="3276933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de-DE" sz="4000" b="0" dirty="0"/>
              </a:p>
            </p:txBody>
          </p:sp>
        </mc:Choice>
        <mc:Fallback xmlns="">
          <p:sp>
            <p:nvSpPr>
              <p:cNvPr id="44" name="Textfeld 43">
                <a:extLst>
                  <a:ext uri="{FF2B5EF4-FFF2-40B4-BE49-F238E27FC236}">
                    <a16:creationId xmlns:a16="http://schemas.microsoft.com/office/drawing/2014/main" id="{E10B17A6-5EF8-481F-A666-0ACD8F4537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3646" y="3276933"/>
                <a:ext cx="782265" cy="61555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feld 44">
                <a:extLst>
                  <a:ext uri="{FF2B5EF4-FFF2-40B4-BE49-F238E27FC236}">
                    <a16:creationId xmlns:a16="http://schemas.microsoft.com/office/drawing/2014/main" id="{86E8F08E-34C6-4A97-92C0-AE2E70F09A1C}"/>
                  </a:ext>
                </a:extLst>
              </p:cNvPr>
              <p:cNvSpPr txBox="1"/>
              <p:nvPr/>
            </p:nvSpPr>
            <p:spPr>
              <a:xfrm>
                <a:off x="2822452" y="3880316"/>
                <a:ext cx="399147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0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de-DE" sz="4000" b="0" dirty="0"/>
              </a:p>
            </p:txBody>
          </p:sp>
        </mc:Choice>
        <mc:Fallback xmlns="">
          <p:sp>
            <p:nvSpPr>
              <p:cNvPr id="45" name="Textfeld 44">
                <a:extLst>
                  <a:ext uri="{FF2B5EF4-FFF2-40B4-BE49-F238E27FC236}">
                    <a16:creationId xmlns:a16="http://schemas.microsoft.com/office/drawing/2014/main" id="{86E8F08E-34C6-4A97-92C0-AE2E70F09A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2452" y="3880316"/>
                <a:ext cx="399147" cy="61555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feld 45">
                <a:extLst>
                  <a:ext uri="{FF2B5EF4-FFF2-40B4-BE49-F238E27FC236}">
                    <a16:creationId xmlns:a16="http://schemas.microsoft.com/office/drawing/2014/main" id="{0C5202D2-7E3C-4413-A2AB-077AB1A30B20}"/>
                  </a:ext>
                </a:extLst>
              </p:cNvPr>
              <p:cNvSpPr txBox="1"/>
              <p:nvPr/>
            </p:nvSpPr>
            <p:spPr>
              <a:xfrm>
                <a:off x="2453646" y="4491964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de-DE" sz="4000" b="0" dirty="0"/>
              </a:p>
            </p:txBody>
          </p:sp>
        </mc:Choice>
        <mc:Fallback xmlns="">
          <p:sp>
            <p:nvSpPr>
              <p:cNvPr id="46" name="Textfeld 45">
                <a:extLst>
                  <a:ext uri="{FF2B5EF4-FFF2-40B4-BE49-F238E27FC236}">
                    <a16:creationId xmlns:a16="http://schemas.microsoft.com/office/drawing/2014/main" id="{0C5202D2-7E3C-4413-A2AB-077AB1A30B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3646" y="4491964"/>
                <a:ext cx="782265" cy="615553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feld 46">
                <a:extLst>
                  <a:ext uri="{FF2B5EF4-FFF2-40B4-BE49-F238E27FC236}">
                    <a16:creationId xmlns:a16="http://schemas.microsoft.com/office/drawing/2014/main" id="{2F6B427D-1454-4007-831E-A386A37F980E}"/>
                  </a:ext>
                </a:extLst>
              </p:cNvPr>
              <p:cNvSpPr txBox="1"/>
              <p:nvPr/>
            </p:nvSpPr>
            <p:spPr>
              <a:xfrm>
                <a:off x="2453645" y="5157170"/>
                <a:ext cx="78226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4000" b="0" i="1" smtClean="0">
                          <a:latin typeface="Cambria Math" panose="02040503050406030204" pitchFamily="18" charset="0"/>
                        </a:rPr>
                        <m:t>−4</m:t>
                      </m:r>
                    </m:oMath>
                  </m:oMathPara>
                </a14:m>
                <a:endParaRPr lang="de-DE" sz="4000" b="0" dirty="0"/>
              </a:p>
            </p:txBody>
          </p:sp>
        </mc:Choice>
        <mc:Fallback xmlns="">
          <p:sp>
            <p:nvSpPr>
              <p:cNvPr id="47" name="Textfeld 46">
                <a:extLst>
                  <a:ext uri="{FF2B5EF4-FFF2-40B4-BE49-F238E27FC236}">
                    <a16:creationId xmlns:a16="http://schemas.microsoft.com/office/drawing/2014/main" id="{2F6B427D-1454-4007-831E-A386A37F98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3645" y="5157170"/>
                <a:ext cx="782265" cy="615553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feld 47">
            <a:extLst>
              <a:ext uri="{FF2B5EF4-FFF2-40B4-BE49-F238E27FC236}">
                <a16:creationId xmlns:a16="http://schemas.microsoft.com/office/drawing/2014/main" id="{4EA5E008-DDCE-4DD6-B1EF-105444984373}"/>
              </a:ext>
            </a:extLst>
          </p:cNvPr>
          <p:cNvSpPr txBox="1"/>
          <p:nvPr/>
        </p:nvSpPr>
        <p:spPr>
          <a:xfrm>
            <a:off x="4310425" y="3276933"/>
            <a:ext cx="70757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Black" panose="020B0A04020102020204" pitchFamily="34" charset="0"/>
              </a:rPr>
              <a:t>Regel: Wird eine positive Zahl mit einer negativen Zahl multipliziert, dann ist das Produkt negativ.</a:t>
            </a:r>
          </a:p>
          <a:p>
            <a:endParaRPr lang="de-DE" sz="2800" dirty="0">
              <a:latin typeface="Arial Black" panose="020B0A04020102020204" pitchFamily="34" charset="0"/>
            </a:endParaRPr>
          </a:p>
          <a:p>
            <a:r>
              <a:rPr lang="de-DE" sz="2800" dirty="0">
                <a:latin typeface="Arial Black" panose="020B0A04020102020204" pitchFamily="34" charset="0"/>
              </a:rPr>
              <a:t>„Minus mal Plus gleich Minus“ </a:t>
            </a:r>
          </a:p>
          <a:p>
            <a:r>
              <a:rPr lang="de-DE" sz="2800" dirty="0">
                <a:latin typeface="Arial Black" panose="020B0A04020102020204" pitchFamily="34" charset="0"/>
              </a:rPr>
              <a:t>„Plus mal Minus gleich Minus“</a:t>
            </a:r>
          </a:p>
        </p:txBody>
      </p:sp>
      <p:sp>
        <p:nvSpPr>
          <p:cNvPr id="49" name="Pfeil: nach unten gekrümmt 38">
            <a:extLst>
              <a:ext uri="{FF2B5EF4-FFF2-40B4-BE49-F238E27FC236}">
                <a16:creationId xmlns:a16="http://schemas.microsoft.com/office/drawing/2014/main" id="{4E576097-EA4D-4908-813E-A18A8B6FA0F5}"/>
              </a:ext>
            </a:extLst>
          </p:cNvPr>
          <p:cNvSpPr/>
          <p:nvPr/>
        </p:nvSpPr>
        <p:spPr>
          <a:xfrm>
            <a:off x="4852730" y="1780629"/>
            <a:ext cx="1179710" cy="338257"/>
          </a:xfrm>
          <a:custGeom>
            <a:avLst/>
            <a:gdLst>
              <a:gd name="connsiteX0" fmla="*/ 1189623 w 1266567"/>
              <a:gd name="connsiteY0" fmla="*/ 307777 h 307777"/>
              <a:gd name="connsiteX1" fmla="*/ 1094402 w 1266567"/>
              <a:gd name="connsiteY1" fmla="*/ 230833 h 307777"/>
              <a:gd name="connsiteX2" fmla="*/ 1132874 w 1266567"/>
              <a:gd name="connsiteY2" fmla="*/ 230833 h 307777"/>
              <a:gd name="connsiteX3" fmla="*/ 575576 w 1266567"/>
              <a:gd name="connsiteY3" fmla="*/ 0 h 307777"/>
              <a:gd name="connsiteX4" fmla="*/ 652520 w 1266567"/>
              <a:gd name="connsiteY4" fmla="*/ 0 h 307777"/>
              <a:gd name="connsiteX5" fmla="*/ 1209818 w 1266567"/>
              <a:gd name="connsiteY5" fmla="*/ 230833 h 307777"/>
              <a:gd name="connsiteX6" fmla="*/ 1248290 w 1266567"/>
              <a:gd name="connsiteY6" fmla="*/ 230833 h 307777"/>
              <a:gd name="connsiteX7" fmla="*/ 1189623 w 1266567"/>
              <a:gd name="connsiteY7" fmla="*/ 307777 h 307777"/>
              <a:gd name="connsiteX0" fmla="*/ 614047 w 1266567"/>
              <a:gd name="connsiteY0" fmla="*/ 688 h 307777"/>
              <a:gd name="connsiteX1" fmla="*/ 76944 w 1266567"/>
              <a:gd name="connsiteY1" fmla="*/ 307777 h 307777"/>
              <a:gd name="connsiteX2" fmla="*/ 0 w 1266567"/>
              <a:gd name="connsiteY2" fmla="*/ 307777 h 307777"/>
              <a:gd name="connsiteX3" fmla="*/ 329930 w 1266567"/>
              <a:gd name="connsiteY3" fmla="*/ 29437 h 307777"/>
              <a:gd name="connsiteX4" fmla="*/ 614047 w 1266567"/>
              <a:gd name="connsiteY4" fmla="*/ 688 h 307777"/>
              <a:gd name="connsiteX0" fmla="*/ 614047 w 1266567"/>
              <a:gd name="connsiteY0" fmla="*/ 688 h 307777"/>
              <a:gd name="connsiteX1" fmla="*/ 76944 w 1266567"/>
              <a:gd name="connsiteY1" fmla="*/ 307777 h 307777"/>
              <a:gd name="connsiteX2" fmla="*/ 0 w 1266567"/>
              <a:gd name="connsiteY2" fmla="*/ 307777 h 307777"/>
              <a:gd name="connsiteX3" fmla="*/ 575575 w 1266567"/>
              <a:gd name="connsiteY3" fmla="*/ 0 h 307777"/>
              <a:gd name="connsiteX4" fmla="*/ 652520 w 1266567"/>
              <a:gd name="connsiteY4" fmla="*/ 0 h 307777"/>
              <a:gd name="connsiteX5" fmla="*/ 1209818 w 1266567"/>
              <a:gd name="connsiteY5" fmla="*/ 230833 h 307777"/>
              <a:gd name="connsiteX6" fmla="*/ 1248290 w 1266567"/>
              <a:gd name="connsiteY6" fmla="*/ 230833 h 307777"/>
              <a:gd name="connsiteX7" fmla="*/ 1189623 w 1266567"/>
              <a:gd name="connsiteY7" fmla="*/ 307777 h 307777"/>
              <a:gd name="connsiteX8" fmla="*/ 1094402 w 1266567"/>
              <a:gd name="connsiteY8" fmla="*/ 230833 h 307777"/>
              <a:gd name="connsiteX9" fmla="*/ 1132874 w 1266567"/>
              <a:gd name="connsiteY9" fmla="*/ 230833 h 307777"/>
              <a:gd name="connsiteX10" fmla="*/ 575576 w 1266567"/>
              <a:gd name="connsiteY10" fmla="*/ 0 h 307777"/>
              <a:gd name="connsiteX0" fmla="*/ 1189623 w 1248290"/>
              <a:gd name="connsiteY0" fmla="*/ 307777 h 307777"/>
              <a:gd name="connsiteX1" fmla="*/ 1094402 w 1248290"/>
              <a:gd name="connsiteY1" fmla="*/ 230833 h 307777"/>
              <a:gd name="connsiteX2" fmla="*/ 1132874 w 1248290"/>
              <a:gd name="connsiteY2" fmla="*/ 230833 h 307777"/>
              <a:gd name="connsiteX3" fmla="*/ 575576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0" fmla="*/ 614047 w 1248290"/>
              <a:gd name="connsiteY0" fmla="*/ 688 h 307777"/>
              <a:gd name="connsiteX1" fmla="*/ 76944 w 1248290"/>
              <a:gd name="connsiteY1" fmla="*/ 307777 h 307777"/>
              <a:gd name="connsiteX2" fmla="*/ 0 w 1248290"/>
              <a:gd name="connsiteY2" fmla="*/ 307777 h 307777"/>
              <a:gd name="connsiteX3" fmla="*/ 329930 w 1248290"/>
              <a:gd name="connsiteY3" fmla="*/ 29437 h 307777"/>
              <a:gd name="connsiteX4" fmla="*/ 614047 w 1248290"/>
              <a:gd name="connsiteY4" fmla="*/ 688 h 307777"/>
              <a:gd name="connsiteX0" fmla="*/ 614047 w 1248290"/>
              <a:gd name="connsiteY0" fmla="*/ 688 h 307777"/>
              <a:gd name="connsiteX1" fmla="*/ 8850 w 1248290"/>
              <a:gd name="connsiteY1" fmla="*/ 307777 h 307777"/>
              <a:gd name="connsiteX2" fmla="*/ 0 w 1248290"/>
              <a:gd name="connsiteY2" fmla="*/ 307777 h 307777"/>
              <a:gd name="connsiteX3" fmla="*/ 575575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8" fmla="*/ 1094402 w 1248290"/>
              <a:gd name="connsiteY8" fmla="*/ 230833 h 307777"/>
              <a:gd name="connsiteX9" fmla="*/ 1132874 w 1248290"/>
              <a:gd name="connsiteY9" fmla="*/ 230833 h 307777"/>
              <a:gd name="connsiteX10" fmla="*/ 575576 w 1248290"/>
              <a:gd name="connsiteY10" fmla="*/ 0 h 307777"/>
              <a:gd name="connsiteX0" fmla="*/ 1189623 w 1248290"/>
              <a:gd name="connsiteY0" fmla="*/ 307777 h 307777"/>
              <a:gd name="connsiteX1" fmla="*/ 1094402 w 1248290"/>
              <a:gd name="connsiteY1" fmla="*/ 230833 h 307777"/>
              <a:gd name="connsiteX2" fmla="*/ 1132874 w 1248290"/>
              <a:gd name="connsiteY2" fmla="*/ 230833 h 307777"/>
              <a:gd name="connsiteX3" fmla="*/ 575576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0" fmla="*/ 614047 w 1248290"/>
              <a:gd name="connsiteY0" fmla="*/ 688 h 307777"/>
              <a:gd name="connsiteX1" fmla="*/ 15984 w 1248290"/>
              <a:gd name="connsiteY1" fmla="*/ 300157 h 307777"/>
              <a:gd name="connsiteX2" fmla="*/ 0 w 1248290"/>
              <a:gd name="connsiteY2" fmla="*/ 307777 h 307777"/>
              <a:gd name="connsiteX3" fmla="*/ 329930 w 1248290"/>
              <a:gd name="connsiteY3" fmla="*/ 29437 h 307777"/>
              <a:gd name="connsiteX4" fmla="*/ 614047 w 1248290"/>
              <a:gd name="connsiteY4" fmla="*/ 688 h 307777"/>
              <a:gd name="connsiteX0" fmla="*/ 614047 w 1248290"/>
              <a:gd name="connsiteY0" fmla="*/ 688 h 307777"/>
              <a:gd name="connsiteX1" fmla="*/ 8850 w 1248290"/>
              <a:gd name="connsiteY1" fmla="*/ 307777 h 307777"/>
              <a:gd name="connsiteX2" fmla="*/ 0 w 1248290"/>
              <a:gd name="connsiteY2" fmla="*/ 307777 h 307777"/>
              <a:gd name="connsiteX3" fmla="*/ 575575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8" fmla="*/ 1094402 w 1248290"/>
              <a:gd name="connsiteY8" fmla="*/ 230833 h 307777"/>
              <a:gd name="connsiteX9" fmla="*/ 1132874 w 1248290"/>
              <a:gd name="connsiteY9" fmla="*/ 230833 h 307777"/>
              <a:gd name="connsiteX10" fmla="*/ 575576 w 1248290"/>
              <a:gd name="connsiteY10" fmla="*/ 0 h 30777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158383 w 1248290"/>
              <a:gd name="connsiteY5" fmla="*/ 228928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158383 w 1248290"/>
              <a:gd name="connsiteY5" fmla="*/ 228928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19495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08285"/>
              <a:gd name="connsiteY0" fmla="*/ 307777 h 315397"/>
              <a:gd name="connsiteX1" fmla="*/ 1094402 w 1208285"/>
              <a:gd name="connsiteY1" fmla="*/ 230833 h 315397"/>
              <a:gd name="connsiteX2" fmla="*/ 1132874 w 1208285"/>
              <a:gd name="connsiteY2" fmla="*/ 230833 h 315397"/>
              <a:gd name="connsiteX3" fmla="*/ 575576 w 1208285"/>
              <a:gd name="connsiteY3" fmla="*/ 0 h 315397"/>
              <a:gd name="connsiteX4" fmla="*/ 652520 w 1208285"/>
              <a:gd name="connsiteY4" fmla="*/ 0 h 315397"/>
              <a:gd name="connsiteX5" fmla="*/ 1158383 w 1208285"/>
              <a:gd name="connsiteY5" fmla="*/ 228928 h 315397"/>
              <a:gd name="connsiteX6" fmla="*/ 1208285 w 1208285"/>
              <a:gd name="connsiteY6" fmla="*/ 221308 h 315397"/>
              <a:gd name="connsiteX7" fmla="*/ 1189623 w 1208285"/>
              <a:gd name="connsiteY7" fmla="*/ 307777 h 315397"/>
              <a:gd name="connsiteX0" fmla="*/ 614047 w 1208285"/>
              <a:gd name="connsiteY0" fmla="*/ 688 h 315397"/>
              <a:gd name="connsiteX1" fmla="*/ 15984 w 1208285"/>
              <a:gd name="connsiteY1" fmla="*/ 300157 h 315397"/>
              <a:gd name="connsiteX2" fmla="*/ 0 w 1208285"/>
              <a:gd name="connsiteY2" fmla="*/ 307777 h 315397"/>
              <a:gd name="connsiteX3" fmla="*/ 329930 w 1208285"/>
              <a:gd name="connsiteY3" fmla="*/ 29437 h 315397"/>
              <a:gd name="connsiteX4" fmla="*/ 614047 w 1208285"/>
              <a:gd name="connsiteY4" fmla="*/ 688 h 315397"/>
              <a:gd name="connsiteX0" fmla="*/ 614047 w 1208285"/>
              <a:gd name="connsiteY0" fmla="*/ 688 h 315397"/>
              <a:gd name="connsiteX1" fmla="*/ 8850 w 1208285"/>
              <a:gd name="connsiteY1" fmla="*/ 307777 h 315397"/>
              <a:gd name="connsiteX2" fmla="*/ 0 w 1208285"/>
              <a:gd name="connsiteY2" fmla="*/ 307777 h 315397"/>
              <a:gd name="connsiteX3" fmla="*/ 575575 w 1208285"/>
              <a:gd name="connsiteY3" fmla="*/ 0 h 315397"/>
              <a:gd name="connsiteX4" fmla="*/ 652520 w 1208285"/>
              <a:gd name="connsiteY4" fmla="*/ 0 h 315397"/>
              <a:gd name="connsiteX5" fmla="*/ 1152668 w 1208285"/>
              <a:gd name="connsiteY5" fmla="*/ 225118 h 315397"/>
              <a:gd name="connsiteX6" fmla="*/ 1194950 w 1208285"/>
              <a:gd name="connsiteY6" fmla="*/ 230833 h 315397"/>
              <a:gd name="connsiteX7" fmla="*/ 1161048 w 1208285"/>
              <a:gd name="connsiteY7" fmla="*/ 315397 h 315397"/>
              <a:gd name="connsiteX8" fmla="*/ 1094402 w 1208285"/>
              <a:gd name="connsiteY8" fmla="*/ 230833 h 315397"/>
              <a:gd name="connsiteX9" fmla="*/ 1132874 w 1208285"/>
              <a:gd name="connsiteY9" fmla="*/ 230833 h 315397"/>
              <a:gd name="connsiteX10" fmla="*/ 575576 w 1208285"/>
              <a:gd name="connsiteY10" fmla="*/ 0 h 315397"/>
              <a:gd name="connsiteX0" fmla="*/ 1159143 w 1208285"/>
              <a:gd name="connsiteY0" fmla="*/ 319207 h 319207"/>
              <a:gd name="connsiteX1" fmla="*/ 1094402 w 1208285"/>
              <a:gd name="connsiteY1" fmla="*/ 230833 h 319207"/>
              <a:gd name="connsiteX2" fmla="*/ 1132874 w 1208285"/>
              <a:gd name="connsiteY2" fmla="*/ 230833 h 319207"/>
              <a:gd name="connsiteX3" fmla="*/ 575576 w 1208285"/>
              <a:gd name="connsiteY3" fmla="*/ 0 h 319207"/>
              <a:gd name="connsiteX4" fmla="*/ 652520 w 1208285"/>
              <a:gd name="connsiteY4" fmla="*/ 0 h 319207"/>
              <a:gd name="connsiteX5" fmla="*/ 1158383 w 1208285"/>
              <a:gd name="connsiteY5" fmla="*/ 228928 h 319207"/>
              <a:gd name="connsiteX6" fmla="*/ 1208285 w 1208285"/>
              <a:gd name="connsiteY6" fmla="*/ 221308 h 319207"/>
              <a:gd name="connsiteX7" fmla="*/ 1159143 w 1208285"/>
              <a:gd name="connsiteY7" fmla="*/ 319207 h 319207"/>
              <a:gd name="connsiteX0" fmla="*/ 614047 w 1208285"/>
              <a:gd name="connsiteY0" fmla="*/ 688 h 319207"/>
              <a:gd name="connsiteX1" fmla="*/ 15984 w 1208285"/>
              <a:gd name="connsiteY1" fmla="*/ 300157 h 319207"/>
              <a:gd name="connsiteX2" fmla="*/ 0 w 1208285"/>
              <a:gd name="connsiteY2" fmla="*/ 307777 h 319207"/>
              <a:gd name="connsiteX3" fmla="*/ 329930 w 1208285"/>
              <a:gd name="connsiteY3" fmla="*/ 29437 h 319207"/>
              <a:gd name="connsiteX4" fmla="*/ 614047 w 1208285"/>
              <a:gd name="connsiteY4" fmla="*/ 688 h 319207"/>
              <a:gd name="connsiteX0" fmla="*/ 614047 w 1208285"/>
              <a:gd name="connsiteY0" fmla="*/ 688 h 319207"/>
              <a:gd name="connsiteX1" fmla="*/ 8850 w 1208285"/>
              <a:gd name="connsiteY1" fmla="*/ 307777 h 319207"/>
              <a:gd name="connsiteX2" fmla="*/ 0 w 1208285"/>
              <a:gd name="connsiteY2" fmla="*/ 307777 h 319207"/>
              <a:gd name="connsiteX3" fmla="*/ 575575 w 1208285"/>
              <a:gd name="connsiteY3" fmla="*/ 0 h 319207"/>
              <a:gd name="connsiteX4" fmla="*/ 652520 w 1208285"/>
              <a:gd name="connsiteY4" fmla="*/ 0 h 319207"/>
              <a:gd name="connsiteX5" fmla="*/ 1152668 w 1208285"/>
              <a:gd name="connsiteY5" fmla="*/ 225118 h 319207"/>
              <a:gd name="connsiteX6" fmla="*/ 1194950 w 1208285"/>
              <a:gd name="connsiteY6" fmla="*/ 230833 h 319207"/>
              <a:gd name="connsiteX7" fmla="*/ 1161048 w 1208285"/>
              <a:gd name="connsiteY7" fmla="*/ 315397 h 319207"/>
              <a:gd name="connsiteX8" fmla="*/ 1094402 w 1208285"/>
              <a:gd name="connsiteY8" fmla="*/ 230833 h 319207"/>
              <a:gd name="connsiteX9" fmla="*/ 1132874 w 1208285"/>
              <a:gd name="connsiteY9" fmla="*/ 230833 h 319207"/>
              <a:gd name="connsiteX10" fmla="*/ 575576 w 1208285"/>
              <a:gd name="connsiteY10" fmla="*/ 0 h 319207"/>
              <a:gd name="connsiteX0" fmla="*/ 1159143 w 1208285"/>
              <a:gd name="connsiteY0" fmla="*/ 320424 h 320424"/>
              <a:gd name="connsiteX1" fmla="*/ 1094402 w 1208285"/>
              <a:gd name="connsiteY1" fmla="*/ 232050 h 320424"/>
              <a:gd name="connsiteX2" fmla="*/ 1132874 w 1208285"/>
              <a:gd name="connsiteY2" fmla="*/ 232050 h 320424"/>
              <a:gd name="connsiteX3" fmla="*/ 575576 w 1208285"/>
              <a:gd name="connsiteY3" fmla="*/ 1217 h 320424"/>
              <a:gd name="connsiteX4" fmla="*/ 652520 w 1208285"/>
              <a:gd name="connsiteY4" fmla="*/ 1217 h 320424"/>
              <a:gd name="connsiteX5" fmla="*/ 1158383 w 1208285"/>
              <a:gd name="connsiteY5" fmla="*/ 230145 h 320424"/>
              <a:gd name="connsiteX6" fmla="*/ 1208285 w 1208285"/>
              <a:gd name="connsiteY6" fmla="*/ 222525 h 320424"/>
              <a:gd name="connsiteX7" fmla="*/ 1159143 w 1208285"/>
              <a:gd name="connsiteY7" fmla="*/ 320424 h 320424"/>
              <a:gd name="connsiteX0" fmla="*/ 614047 w 1208285"/>
              <a:gd name="connsiteY0" fmla="*/ 1905 h 320424"/>
              <a:gd name="connsiteX1" fmla="*/ 15984 w 1208285"/>
              <a:gd name="connsiteY1" fmla="*/ 301374 h 320424"/>
              <a:gd name="connsiteX2" fmla="*/ 0 w 1208285"/>
              <a:gd name="connsiteY2" fmla="*/ 308994 h 320424"/>
              <a:gd name="connsiteX3" fmla="*/ 329930 w 1208285"/>
              <a:gd name="connsiteY3" fmla="*/ 30654 h 320424"/>
              <a:gd name="connsiteX4" fmla="*/ 614047 w 1208285"/>
              <a:gd name="connsiteY4" fmla="*/ 1905 h 320424"/>
              <a:gd name="connsiteX0" fmla="*/ 575947 w 1208285"/>
              <a:gd name="connsiteY0" fmla="*/ 0 h 320424"/>
              <a:gd name="connsiteX1" fmla="*/ 8850 w 1208285"/>
              <a:gd name="connsiteY1" fmla="*/ 308994 h 320424"/>
              <a:gd name="connsiteX2" fmla="*/ 0 w 1208285"/>
              <a:gd name="connsiteY2" fmla="*/ 308994 h 320424"/>
              <a:gd name="connsiteX3" fmla="*/ 575575 w 1208285"/>
              <a:gd name="connsiteY3" fmla="*/ 1217 h 320424"/>
              <a:gd name="connsiteX4" fmla="*/ 652520 w 1208285"/>
              <a:gd name="connsiteY4" fmla="*/ 1217 h 320424"/>
              <a:gd name="connsiteX5" fmla="*/ 1152668 w 1208285"/>
              <a:gd name="connsiteY5" fmla="*/ 226335 h 320424"/>
              <a:gd name="connsiteX6" fmla="*/ 1194950 w 1208285"/>
              <a:gd name="connsiteY6" fmla="*/ 232050 h 320424"/>
              <a:gd name="connsiteX7" fmla="*/ 1161048 w 1208285"/>
              <a:gd name="connsiteY7" fmla="*/ 316614 h 320424"/>
              <a:gd name="connsiteX8" fmla="*/ 1094402 w 1208285"/>
              <a:gd name="connsiteY8" fmla="*/ 232050 h 320424"/>
              <a:gd name="connsiteX9" fmla="*/ 1132874 w 1208285"/>
              <a:gd name="connsiteY9" fmla="*/ 232050 h 320424"/>
              <a:gd name="connsiteX10" fmla="*/ 575576 w 1208285"/>
              <a:gd name="connsiteY10" fmla="*/ 1217 h 320424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652520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61048 w 1208285"/>
              <a:gd name="connsiteY7" fmla="*/ 31722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61048 w 1208285"/>
              <a:gd name="connsiteY7" fmla="*/ 31722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23349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31713 w 1208285"/>
              <a:gd name="connsiteY5" fmla="*/ 232658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25998 w 1208285"/>
              <a:gd name="connsiteY5" fmla="*/ 232658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31713 w 1208285"/>
              <a:gd name="connsiteY5" fmla="*/ 232658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28663 w 1208285"/>
              <a:gd name="connsiteY0" fmla="*/ 322937 h 322937"/>
              <a:gd name="connsiteX1" fmla="*/ 1063922 w 1208285"/>
              <a:gd name="connsiteY1" fmla="*/ 232658 h 322937"/>
              <a:gd name="connsiteX2" fmla="*/ 1110014 w 1208285"/>
              <a:gd name="connsiteY2" fmla="*/ 234563 h 322937"/>
              <a:gd name="connsiteX3" fmla="*/ 575576 w 1208285"/>
              <a:gd name="connsiteY3" fmla="*/ 1825 h 322937"/>
              <a:gd name="connsiteX4" fmla="*/ 652520 w 1208285"/>
              <a:gd name="connsiteY4" fmla="*/ 1825 h 322937"/>
              <a:gd name="connsiteX5" fmla="*/ 1125998 w 1208285"/>
              <a:gd name="connsiteY5" fmla="*/ 232658 h 322937"/>
              <a:gd name="connsiteX6" fmla="*/ 1208285 w 1208285"/>
              <a:gd name="connsiteY6" fmla="*/ 223133 h 322937"/>
              <a:gd name="connsiteX7" fmla="*/ 1128663 w 1208285"/>
              <a:gd name="connsiteY7" fmla="*/ 322937 h 322937"/>
              <a:gd name="connsiteX0" fmla="*/ 574042 w 1208285"/>
              <a:gd name="connsiteY0" fmla="*/ 608 h 322937"/>
              <a:gd name="connsiteX1" fmla="*/ 15984 w 1208285"/>
              <a:gd name="connsiteY1" fmla="*/ 301982 h 322937"/>
              <a:gd name="connsiteX2" fmla="*/ 0 w 1208285"/>
              <a:gd name="connsiteY2" fmla="*/ 309602 h 322937"/>
              <a:gd name="connsiteX3" fmla="*/ 329930 w 1208285"/>
              <a:gd name="connsiteY3" fmla="*/ 31262 h 322937"/>
              <a:gd name="connsiteX4" fmla="*/ 574042 w 1208285"/>
              <a:gd name="connsiteY4" fmla="*/ 608 h 322937"/>
              <a:gd name="connsiteX0" fmla="*/ 575947 w 1208285"/>
              <a:gd name="connsiteY0" fmla="*/ 608 h 322937"/>
              <a:gd name="connsiteX1" fmla="*/ 8850 w 1208285"/>
              <a:gd name="connsiteY1" fmla="*/ 309602 h 322937"/>
              <a:gd name="connsiteX2" fmla="*/ 0 w 1208285"/>
              <a:gd name="connsiteY2" fmla="*/ 309602 h 322937"/>
              <a:gd name="connsiteX3" fmla="*/ 575575 w 1208285"/>
              <a:gd name="connsiteY3" fmla="*/ 1825 h 322937"/>
              <a:gd name="connsiteX4" fmla="*/ 574415 w 1208285"/>
              <a:gd name="connsiteY4" fmla="*/ 1825 h 322937"/>
              <a:gd name="connsiteX5" fmla="*/ 1131713 w 1208285"/>
              <a:gd name="connsiteY5" fmla="*/ 232658 h 322937"/>
              <a:gd name="connsiteX6" fmla="*/ 1194950 w 1208285"/>
              <a:gd name="connsiteY6" fmla="*/ 232658 h 322937"/>
              <a:gd name="connsiteX7" fmla="*/ 1126758 w 1208285"/>
              <a:gd name="connsiteY7" fmla="*/ 321032 h 322937"/>
              <a:gd name="connsiteX8" fmla="*/ 1062017 w 1208285"/>
              <a:gd name="connsiteY8" fmla="*/ 234563 h 322937"/>
              <a:gd name="connsiteX9" fmla="*/ 1108109 w 1208285"/>
              <a:gd name="connsiteY9" fmla="*/ 230753 h 322937"/>
              <a:gd name="connsiteX10" fmla="*/ 575576 w 1208285"/>
              <a:gd name="connsiteY10" fmla="*/ 1825 h 322937"/>
              <a:gd name="connsiteX0" fmla="*/ 1128663 w 1208285"/>
              <a:gd name="connsiteY0" fmla="*/ 322937 h 322937"/>
              <a:gd name="connsiteX1" fmla="*/ 1063922 w 1208285"/>
              <a:gd name="connsiteY1" fmla="*/ 232658 h 322937"/>
              <a:gd name="connsiteX2" fmla="*/ 1110014 w 1208285"/>
              <a:gd name="connsiteY2" fmla="*/ 234563 h 322937"/>
              <a:gd name="connsiteX3" fmla="*/ 575576 w 1208285"/>
              <a:gd name="connsiteY3" fmla="*/ 1825 h 322937"/>
              <a:gd name="connsiteX4" fmla="*/ 652520 w 1208285"/>
              <a:gd name="connsiteY4" fmla="*/ 1825 h 322937"/>
              <a:gd name="connsiteX5" fmla="*/ 1125998 w 1208285"/>
              <a:gd name="connsiteY5" fmla="*/ 232658 h 322937"/>
              <a:gd name="connsiteX6" fmla="*/ 1208285 w 1208285"/>
              <a:gd name="connsiteY6" fmla="*/ 223133 h 322937"/>
              <a:gd name="connsiteX7" fmla="*/ 1128663 w 1208285"/>
              <a:gd name="connsiteY7" fmla="*/ 322937 h 322937"/>
              <a:gd name="connsiteX0" fmla="*/ 574042 w 1208285"/>
              <a:gd name="connsiteY0" fmla="*/ 608 h 322937"/>
              <a:gd name="connsiteX1" fmla="*/ 15984 w 1208285"/>
              <a:gd name="connsiteY1" fmla="*/ 301982 h 322937"/>
              <a:gd name="connsiteX2" fmla="*/ 0 w 1208285"/>
              <a:gd name="connsiteY2" fmla="*/ 309602 h 322937"/>
              <a:gd name="connsiteX3" fmla="*/ 329930 w 1208285"/>
              <a:gd name="connsiteY3" fmla="*/ 31262 h 322937"/>
              <a:gd name="connsiteX4" fmla="*/ 574042 w 1208285"/>
              <a:gd name="connsiteY4" fmla="*/ 608 h 322937"/>
              <a:gd name="connsiteX0" fmla="*/ 575947 w 1208285"/>
              <a:gd name="connsiteY0" fmla="*/ 608 h 322937"/>
              <a:gd name="connsiteX1" fmla="*/ 8850 w 1208285"/>
              <a:gd name="connsiteY1" fmla="*/ 309602 h 322937"/>
              <a:gd name="connsiteX2" fmla="*/ 0 w 1208285"/>
              <a:gd name="connsiteY2" fmla="*/ 309602 h 322937"/>
              <a:gd name="connsiteX3" fmla="*/ 575575 w 1208285"/>
              <a:gd name="connsiteY3" fmla="*/ 1825 h 322937"/>
              <a:gd name="connsiteX4" fmla="*/ 574415 w 1208285"/>
              <a:gd name="connsiteY4" fmla="*/ 1825 h 322937"/>
              <a:gd name="connsiteX5" fmla="*/ 1131713 w 1208285"/>
              <a:gd name="connsiteY5" fmla="*/ 232658 h 322937"/>
              <a:gd name="connsiteX6" fmla="*/ 1173995 w 1208285"/>
              <a:gd name="connsiteY6" fmla="*/ 230753 h 322937"/>
              <a:gd name="connsiteX7" fmla="*/ 1126758 w 1208285"/>
              <a:gd name="connsiteY7" fmla="*/ 321032 h 322937"/>
              <a:gd name="connsiteX8" fmla="*/ 1062017 w 1208285"/>
              <a:gd name="connsiteY8" fmla="*/ 234563 h 322937"/>
              <a:gd name="connsiteX9" fmla="*/ 1108109 w 1208285"/>
              <a:gd name="connsiteY9" fmla="*/ 230753 h 322937"/>
              <a:gd name="connsiteX10" fmla="*/ 575576 w 1208285"/>
              <a:gd name="connsiteY10" fmla="*/ 1825 h 322937"/>
              <a:gd name="connsiteX0" fmla="*/ 1128663 w 1179710"/>
              <a:gd name="connsiteY0" fmla="*/ 322937 h 322937"/>
              <a:gd name="connsiteX1" fmla="*/ 1063922 w 1179710"/>
              <a:gd name="connsiteY1" fmla="*/ 232658 h 322937"/>
              <a:gd name="connsiteX2" fmla="*/ 1110014 w 1179710"/>
              <a:gd name="connsiteY2" fmla="*/ 234563 h 322937"/>
              <a:gd name="connsiteX3" fmla="*/ 575576 w 1179710"/>
              <a:gd name="connsiteY3" fmla="*/ 1825 h 322937"/>
              <a:gd name="connsiteX4" fmla="*/ 652520 w 1179710"/>
              <a:gd name="connsiteY4" fmla="*/ 1825 h 322937"/>
              <a:gd name="connsiteX5" fmla="*/ 1125998 w 1179710"/>
              <a:gd name="connsiteY5" fmla="*/ 232658 h 322937"/>
              <a:gd name="connsiteX6" fmla="*/ 1179710 w 1179710"/>
              <a:gd name="connsiteY6" fmla="*/ 226943 h 322937"/>
              <a:gd name="connsiteX7" fmla="*/ 1128663 w 1179710"/>
              <a:gd name="connsiteY7" fmla="*/ 322937 h 322937"/>
              <a:gd name="connsiteX0" fmla="*/ 574042 w 1179710"/>
              <a:gd name="connsiteY0" fmla="*/ 608 h 322937"/>
              <a:gd name="connsiteX1" fmla="*/ 15984 w 1179710"/>
              <a:gd name="connsiteY1" fmla="*/ 301982 h 322937"/>
              <a:gd name="connsiteX2" fmla="*/ 0 w 1179710"/>
              <a:gd name="connsiteY2" fmla="*/ 309602 h 322937"/>
              <a:gd name="connsiteX3" fmla="*/ 329930 w 1179710"/>
              <a:gd name="connsiteY3" fmla="*/ 31262 h 322937"/>
              <a:gd name="connsiteX4" fmla="*/ 574042 w 1179710"/>
              <a:gd name="connsiteY4" fmla="*/ 608 h 322937"/>
              <a:gd name="connsiteX0" fmla="*/ 575947 w 1179710"/>
              <a:gd name="connsiteY0" fmla="*/ 608 h 322937"/>
              <a:gd name="connsiteX1" fmla="*/ 8850 w 1179710"/>
              <a:gd name="connsiteY1" fmla="*/ 309602 h 322937"/>
              <a:gd name="connsiteX2" fmla="*/ 0 w 1179710"/>
              <a:gd name="connsiteY2" fmla="*/ 309602 h 322937"/>
              <a:gd name="connsiteX3" fmla="*/ 575575 w 1179710"/>
              <a:gd name="connsiteY3" fmla="*/ 1825 h 322937"/>
              <a:gd name="connsiteX4" fmla="*/ 574415 w 1179710"/>
              <a:gd name="connsiteY4" fmla="*/ 1825 h 322937"/>
              <a:gd name="connsiteX5" fmla="*/ 1131713 w 1179710"/>
              <a:gd name="connsiteY5" fmla="*/ 232658 h 322937"/>
              <a:gd name="connsiteX6" fmla="*/ 1173995 w 1179710"/>
              <a:gd name="connsiteY6" fmla="*/ 230753 h 322937"/>
              <a:gd name="connsiteX7" fmla="*/ 1126758 w 1179710"/>
              <a:gd name="connsiteY7" fmla="*/ 321032 h 322937"/>
              <a:gd name="connsiteX8" fmla="*/ 1062017 w 1179710"/>
              <a:gd name="connsiteY8" fmla="*/ 234563 h 322937"/>
              <a:gd name="connsiteX9" fmla="*/ 1108109 w 1179710"/>
              <a:gd name="connsiteY9" fmla="*/ 230753 h 322937"/>
              <a:gd name="connsiteX10" fmla="*/ 575576 w 1179710"/>
              <a:gd name="connsiteY10" fmla="*/ 1825 h 322937"/>
              <a:gd name="connsiteX0" fmla="*/ 1128663 w 1179710"/>
              <a:gd name="connsiteY0" fmla="*/ 328732 h 328732"/>
              <a:gd name="connsiteX1" fmla="*/ 1063922 w 1179710"/>
              <a:gd name="connsiteY1" fmla="*/ 238453 h 328732"/>
              <a:gd name="connsiteX2" fmla="*/ 1110014 w 1179710"/>
              <a:gd name="connsiteY2" fmla="*/ 240358 h 328732"/>
              <a:gd name="connsiteX3" fmla="*/ 575576 w 1179710"/>
              <a:gd name="connsiteY3" fmla="*/ 7620 h 328732"/>
              <a:gd name="connsiteX4" fmla="*/ 652520 w 1179710"/>
              <a:gd name="connsiteY4" fmla="*/ 7620 h 328732"/>
              <a:gd name="connsiteX5" fmla="*/ 1125998 w 1179710"/>
              <a:gd name="connsiteY5" fmla="*/ 238453 h 328732"/>
              <a:gd name="connsiteX6" fmla="*/ 1179710 w 1179710"/>
              <a:gd name="connsiteY6" fmla="*/ 232738 h 328732"/>
              <a:gd name="connsiteX7" fmla="*/ 1128663 w 1179710"/>
              <a:gd name="connsiteY7" fmla="*/ 328732 h 328732"/>
              <a:gd name="connsiteX0" fmla="*/ 574042 w 1179710"/>
              <a:gd name="connsiteY0" fmla="*/ 6403 h 328732"/>
              <a:gd name="connsiteX1" fmla="*/ 15984 w 1179710"/>
              <a:gd name="connsiteY1" fmla="*/ 307777 h 328732"/>
              <a:gd name="connsiteX2" fmla="*/ 0 w 1179710"/>
              <a:gd name="connsiteY2" fmla="*/ 315397 h 328732"/>
              <a:gd name="connsiteX3" fmla="*/ 329930 w 1179710"/>
              <a:gd name="connsiteY3" fmla="*/ 37057 h 328732"/>
              <a:gd name="connsiteX4" fmla="*/ 574042 w 1179710"/>
              <a:gd name="connsiteY4" fmla="*/ 6403 h 328732"/>
              <a:gd name="connsiteX0" fmla="*/ 575947 w 1179710"/>
              <a:gd name="connsiteY0" fmla="*/ 6403 h 328732"/>
              <a:gd name="connsiteX1" fmla="*/ 8850 w 1179710"/>
              <a:gd name="connsiteY1" fmla="*/ 315397 h 328732"/>
              <a:gd name="connsiteX2" fmla="*/ 0 w 1179710"/>
              <a:gd name="connsiteY2" fmla="*/ 315397 h 328732"/>
              <a:gd name="connsiteX3" fmla="*/ 575575 w 1179710"/>
              <a:gd name="connsiteY3" fmla="*/ 7620 h 328732"/>
              <a:gd name="connsiteX4" fmla="*/ 574415 w 1179710"/>
              <a:gd name="connsiteY4" fmla="*/ 7620 h 328732"/>
              <a:gd name="connsiteX5" fmla="*/ 1131713 w 1179710"/>
              <a:gd name="connsiteY5" fmla="*/ 238453 h 328732"/>
              <a:gd name="connsiteX6" fmla="*/ 1173995 w 1179710"/>
              <a:gd name="connsiteY6" fmla="*/ 236548 h 328732"/>
              <a:gd name="connsiteX7" fmla="*/ 1126758 w 1179710"/>
              <a:gd name="connsiteY7" fmla="*/ 326827 h 328732"/>
              <a:gd name="connsiteX8" fmla="*/ 1062017 w 1179710"/>
              <a:gd name="connsiteY8" fmla="*/ 240358 h 328732"/>
              <a:gd name="connsiteX9" fmla="*/ 1108109 w 1179710"/>
              <a:gd name="connsiteY9" fmla="*/ 236548 h 328732"/>
              <a:gd name="connsiteX10" fmla="*/ 575576 w 1179710"/>
              <a:gd name="connsiteY10" fmla="*/ 0 h 328732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7145 h 338257"/>
              <a:gd name="connsiteX4" fmla="*/ 574415 w 1179710"/>
              <a:gd name="connsiteY4" fmla="*/ 1714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714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90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6403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90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79710" h="338257" stroke="0" extrusionOk="0">
                <a:moveTo>
                  <a:pt x="1128663" y="338257"/>
                </a:moveTo>
                <a:lnTo>
                  <a:pt x="1063922" y="247978"/>
                </a:lnTo>
                <a:lnTo>
                  <a:pt x="1110014" y="249883"/>
                </a:lnTo>
                <a:cubicBezTo>
                  <a:pt x="1044399" y="113994"/>
                  <a:pt x="838037" y="17145"/>
                  <a:pt x="575576" y="17145"/>
                </a:cubicBezTo>
                <a:lnTo>
                  <a:pt x="652520" y="17145"/>
                </a:lnTo>
                <a:cubicBezTo>
                  <a:pt x="914981" y="17145"/>
                  <a:pt x="1060383" y="112089"/>
                  <a:pt x="1125998" y="247978"/>
                </a:cubicBezTo>
                <a:lnTo>
                  <a:pt x="1179710" y="242263"/>
                </a:lnTo>
                <a:lnTo>
                  <a:pt x="1128663" y="338257"/>
                </a:lnTo>
                <a:close/>
              </a:path>
              <a:path w="1179710" h="338257" fill="darkenLess" stroke="0" extrusionOk="0">
                <a:moveTo>
                  <a:pt x="574042" y="15928"/>
                </a:moveTo>
                <a:cubicBezTo>
                  <a:pt x="271772" y="26756"/>
                  <a:pt x="15984" y="155307"/>
                  <a:pt x="15984" y="317302"/>
                </a:cubicBezTo>
                <a:lnTo>
                  <a:pt x="0" y="324922"/>
                </a:lnTo>
                <a:cubicBezTo>
                  <a:pt x="0" y="205822"/>
                  <a:pt x="128504" y="97412"/>
                  <a:pt x="329930" y="46582"/>
                </a:cubicBezTo>
                <a:cubicBezTo>
                  <a:pt x="418518" y="24227"/>
                  <a:pt x="476304" y="12427"/>
                  <a:pt x="574042" y="15928"/>
                </a:cubicBezTo>
                <a:close/>
              </a:path>
              <a:path w="1179710" h="338257" fill="none" extrusionOk="0">
                <a:moveTo>
                  <a:pt x="575947" y="6403"/>
                </a:moveTo>
                <a:cubicBezTo>
                  <a:pt x="273677" y="17231"/>
                  <a:pt x="8850" y="162927"/>
                  <a:pt x="8850" y="324922"/>
                </a:cubicBezTo>
                <a:lnTo>
                  <a:pt x="0" y="324922"/>
                </a:lnTo>
                <a:cubicBezTo>
                  <a:pt x="0" y="154941"/>
                  <a:pt x="257694" y="1905"/>
                  <a:pt x="575575" y="1905"/>
                </a:cubicBezTo>
                <a:lnTo>
                  <a:pt x="578225" y="5715"/>
                </a:lnTo>
                <a:cubicBezTo>
                  <a:pt x="840686" y="5715"/>
                  <a:pt x="1066098" y="112089"/>
                  <a:pt x="1131713" y="247978"/>
                </a:cubicBezTo>
                <a:lnTo>
                  <a:pt x="1173995" y="246073"/>
                </a:lnTo>
                <a:lnTo>
                  <a:pt x="1126758" y="336352"/>
                </a:lnTo>
                <a:lnTo>
                  <a:pt x="1062017" y="249883"/>
                </a:lnTo>
                <a:lnTo>
                  <a:pt x="1108109" y="246073"/>
                </a:lnTo>
                <a:cubicBezTo>
                  <a:pt x="1042494" y="110184"/>
                  <a:pt x="838037" y="0"/>
                  <a:pt x="575576" y="0"/>
                </a:cubicBezTo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0" name="Pfeil: nach unten gekrümmt 38">
            <a:extLst>
              <a:ext uri="{FF2B5EF4-FFF2-40B4-BE49-F238E27FC236}">
                <a16:creationId xmlns:a16="http://schemas.microsoft.com/office/drawing/2014/main" id="{5878F21B-DA29-4B86-B84B-7C78B85F524B}"/>
              </a:ext>
            </a:extLst>
          </p:cNvPr>
          <p:cNvSpPr/>
          <p:nvPr/>
        </p:nvSpPr>
        <p:spPr>
          <a:xfrm>
            <a:off x="5990799" y="1772029"/>
            <a:ext cx="1179710" cy="338257"/>
          </a:xfrm>
          <a:custGeom>
            <a:avLst/>
            <a:gdLst>
              <a:gd name="connsiteX0" fmla="*/ 1189623 w 1266567"/>
              <a:gd name="connsiteY0" fmla="*/ 307777 h 307777"/>
              <a:gd name="connsiteX1" fmla="*/ 1094402 w 1266567"/>
              <a:gd name="connsiteY1" fmla="*/ 230833 h 307777"/>
              <a:gd name="connsiteX2" fmla="*/ 1132874 w 1266567"/>
              <a:gd name="connsiteY2" fmla="*/ 230833 h 307777"/>
              <a:gd name="connsiteX3" fmla="*/ 575576 w 1266567"/>
              <a:gd name="connsiteY3" fmla="*/ 0 h 307777"/>
              <a:gd name="connsiteX4" fmla="*/ 652520 w 1266567"/>
              <a:gd name="connsiteY4" fmla="*/ 0 h 307777"/>
              <a:gd name="connsiteX5" fmla="*/ 1209818 w 1266567"/>
              <a:gd name="connsiteY5" fmla="*/ 230833 h 307777"/>
              <a:gd name="connsiteX6" fmla="*/ 1248290 w 1266567"/>
              <a:gd name="connsiteY6" fmla="*/ 230833 h 307777"/>
              <a:gd name="connsiteX7" fmla="*/ 1189623 w 1266567"/>
              <a:gd name="connsiteY7" fmla="*/ 307777 h 307777"/>
              <a:gd name="connsiteX0" fmla="*/ 614047 w 1266567"/>
              <a:gd name="connsiteY0" fmla="*/ 688 h 307777"/>
              <a:gd name="connsiteX1" fmla="*/ 76944 w 1266567"/>
              <a:gd name="connsiteY1" fmla="*/ 307777 h 307777"/>
              <a:gd name="connsiteX2" fmla="*/ 0 w 1266567"/>
              <a:gd name="connsiteY2" fmla="*/ 307777 h 307777"/>
              <a:gd name="connsiteX3" fmla="*/ 329930 w 1266567"/>
              <a:gd name="connsiteY3" fmla="*/ 29437 h 307777"/>
              <a:gd name="connsiteX4" fmla="*/ 614047 w 1266567"/>
              <a:gd name="connsiteY4" fmla="*/ 688 h 307777"/>
              <a:gd name="connsiteX0" fmla="*/ 614047 w 1266567"/>
              <a:gd name="connsiteY0" fmla="*/ 688 h 307777"/>
              <a:gd name="connsiteX1" fmla="*/ 76944 w 1266567"/>
              <a:gd name="connsiteY1" fmla="*/ 307777 h 307777"/>
              <a:gd name="connsiteX2" fmla="*/ 0 w 1266567"/>
              <a:gd name="connsiteY2" fmla="*/ 307777 h 307777"/>
              <a:gd name="connsiteX3" fmla="*/ 575575 w 1266567"/>
              <a:gd name="connsiteY3" fmla="*/ 0 h 307777"/>
              <a:gd name="connsiteX4" fmla="*/ 652520 w 1266567"/>
              <a:gd name="connsiteY4" fmla="*/ 0 h 307777"/>
              <a:gd name="connsiteX5" fmla="*/ 1209818 w 1266567"/>
              <a:gd name="connsiteY5" fmla="*/ 230833 h 307777"/>
              <a:gd name="connsiteX6" fmla="*/ 1248290 w 1266567"/>
              <a:gd name="connsiteY6" fmla="*/ 230833 h 307777"/>
              <a:gd name="connsiteX7" fmla="*/ 1189623 w 1266567"/>
              <a:gd name="connsiteY7" fmla="*/ 307777 h 307777"/>
              <a:gd name="connsiteX8" fmla="*/ 1094402 w 1266567"/>
              <a:gd name="connsiteY8" fmla="*/ 230833 h 307777"/>
              <a:gd name="connsiteX9" fmla="*/ 1132874 w 1266567"/>
              <a:gd name="connsiteY9" fmla="*/ 230833 h 307777"/>
              <a:gd name="connsiteX10" fmla="*/ 575576 w 1266567"/>
              <a:gd name="connsiteY10" fmla="*/ 0 h 307777"/>
              <a:gd name="connsiteX0" fmla="*/ 1189623 w 1248290"/>
              <a:gd name="connsiteY0" fmla="*/ 307777 h 307777"/>
              <a:gd name="connsiteX1" fmla="*/ 1094402 w 1248290"/>
              <a:gd name="connsiteY1" fmla="*/ 230833 h 307777"/>
              <a:gd name="connsiteX2" fmla="*/ 1132874 w 1248290"/>
              <a:gd name="connsiteY2" fmla="*/ 230833 h 307777"/>
              <a:gd name="connsiteX3" fmla="*/ 575576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0" fmla="*/ 614047 w 1248290"/>
              <a:gd name="connsiteY0" fmla="*/ 688 h 307777"/>
              <a:gd name="connsiteX1" fmla="*/ 76944 w 1248290"/>
              <a:gd name="connsiteY1" fmla="*/ 307777 h 307777"/>
              <a:gd name="connsiteX2" fmla="*/ 0 w 1248290"/>
              <a:gd name="connsiteY2" fmla="*/ 307777 h 307777"/>
              <a:gd name="connsiteX3" fmla="*/ 329930 w 1248290"/>
              <a:gd name="connsiteY3" fmla="*/ 29437 h 307777"/>
              <a:gd name="connsiteX4" fmla="*/ 614047 w 1248290"/>
              <a:gd name="connsiteY4" fmla="*/ 688 h 307777"/>
              <a:gd name="connsiteX0" fmla="*/ 614047 w 1248290"/>
              <a:gd name="connsiteY0" fmla="*/ 688 h 307777"/>
              <a:gd name="connsiteX1" fmla="*/ 8850 w 1248290"/>
              <a:gd name="connsiteY1" fmla="*/ 307777 h 307777"/>
              <a:gd name="connsiteX2" fmla="*/ 0 w 1248290"/>
              <a:gd name="connsiteY2" fmla="*/ 307777 h 307777"/>
              <a:gd name="connsiteX3" fmla="*/ 575575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8" fmla="*/ 1094402 w 1248290"/>
              <a:gd name="connsiteY8" fmla="*/ 230833 h 307777"/>
              <a:gd name="connsiteX9" fmla="*/ 1132874 w 1248290"/>
              <a:gd name="connsiteY9" fmla="*/ 230833 h 307777"/>
              <a:gd name="connsiteX10" fmla="*/ 575576 w 1248290"/>
              <a:gd name="connsiteY10" fmla="*/ 0 h 307777"/>
              <a:gd name="connsiteX0" fmla="*/ 1189623 w 1248290"/>
              <a:gd name="connsiteY0" fmla="*/ 307777 h 307777"/>
              <a:gd name="connsiteX1" fmla="*/ 1094402 w 1248290"/>
              <a:gd name="connsiteY1" fmla="*/ 230833 h 307777"/>
              <a:gd name="connsiteX2" fmla="*/ 1132874 w 1248290"/>
              <a:gd name="connsiteY2" fmla="*/ 230833 h 307777"/>
              <a:gd name="connsiteX3" fmla="*/ 575576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0" fmla="*/ 614047 w 1248290"/>
              <a:gd name="connsiteY0" fmla="*/ 688 h 307777"/>
              <a:gd name="connsiteX1" fmla="*/ 15984 w 1248290"/>
              <a:gd name="connsiteY1" fmla="*/ 300157 h 307777"/>
              <a:gd name="connsiteX2" fmla="*/ 0 w 1248290"/>
              <a:gd name="connsiteY2" fmla="*/ 307777 h 307777"/>
              <a:gd name="connsiteX3" fmla="*/ 329930 w 1248290"/>
              <a:gd name="connsiteY3" fmla="*/ 29437 h 307777"/>
              <a:gd name="connsiteX4" fmla="*/ 614047 w 1248290"/>
              <a:gd name="connsiteY4" fmla="*/ 688 h 307777"/>
              <a:gd name="connsiteX0" fmla="*/ 614047 w 1248290"/>
              <a:gd name="connsiteY0" fmla="*/ 688 h 307777"/>
              <a:gd name="connsiteX1" fmla="*/ 8850 w 1248290"/>
              <a:gd name="connsiteY1" fmla="*/ 307777 h 307777"/>
              <a:gd name="connsiteX2" fmla="*/ 0 w 1248290"/>
              <a:gd name="connsiteY2" fmla="*/ 307777 h 307777"/>
              <a:gd name="connsiteX3" fmla="*/ 575575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8" fmla="*/ 1094402 w 1248290"/>
              <a:gd name="connsiteY8" fmla="*/ 230833 h 307777"/>
              <a:gd name="connsiteX9" fmla="*/ 1132874 w 1248290"/>
              <a:gd name="connsiteY9" fmla="*/ 230833 h 307777"/>
              <a:gd name="connsiteX10" fmla="*/ 575576 w 1248290"/>
              <a:gd name="connsiteY10" fmla="*/ 0 h 30777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158383 w 1248290"/>
              <a:gd name="connsiteY5" fmla="*/ 228928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158383 w 1248290"/>
              <a:gd name="connsiteY5" fmla="*/ 228928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19495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08285"/>
              <a:gd name="connsiteY0" fmla="*/ 307777 h 315397"/>
              <a:gd name="connsiteX1" fmla="*/ 1094402 w 1208285"/>
              <a:gd name="connsiteY1" fmla="*/ 230833 h 315397"/>
              <a:gd name="connsiteX2" fmla="*/ 1132874 w 1208285"/>
              <a:gd name="connsiteY2" fmla="*/ 230833 h 315397"/>
              <a:gd name="connsiteX3" fmla="*/ 575576 w 1208285"/>
              <a:gd name="connsiteY3" fmla="*/ 0 h 315397"/>
              <a:gd name="connsiteX4" fmla="*/ 652520 w 1208285"/>
              <a:gd name="connsiteY4" fmla="*/ 0 h 315397"/>
              <a:gd name="connsiteX5" fmla="*/ 1158383 w 1208285"/>
              <a:gd name="connsiteY5" fmla="*/ 228928 h 315397"/>
              <a:gd name="connsiteX6" fmla="*/ 1208285 w 1208285"/>
              <a:gd name="connsiteY6" fmla="*/ 221308 h 315397"/>
              <a:gd name="connsiteX7" fmla="*/ 1189623 w 1208285"/>
              <a:gd name="connsiteY7" fmla="*/ 307777 h 315397"/>
              <a:gd name="connsiteX0" fmla="*/ 614047 w 1208285"/>
              <a:gd name="connsiteY0" fmla="*/ 688 h 315397"/>
              <a:gd name="connsiteX1" fmla="*/ 15984 w 1208285"/>
              <a:gd name="connsiteY1" fmla="*/ 300157 h 315397"/>
              <a:gd name="connsiteX2" fmla="*/ 0 w 1208285"/>
              <a:gd name="connsiteY2" fmla="*/ 307777 h 315397"/>
              <a:gd name="connsiteX3" fmla="*/ 329930 w 1208285"/>
              <a:gd name="connsiteY3" fmla="*/ 29437 h 315397"/>
              <a:gd name="connsiteX4" fmla="*/ 614047 w 1208285"/>
              <a:gd name="connsiteY4" fmla="*/ 688 h 315397"/>
              <a:gd name="connsiteX0" fmla="*/ 614047 w 1208285"/>
              <a:gd name="connsiteY0" fmla="*/ 688 h 315397"/>
              <a:gd name="connsiteX1" fmla="*/ 8850 w 1208285"/>
              <a:gd name="connsiteY1" fmla="*/ 307777 h 315397"/>
              <a:gd name="connsiteX2" fmla="*/ 0 w 1208285"/>
              <a:gd name="connsiteY2" fmla="*/ 307777 h 315397"/>
              <a:gd name="connsiteX3" fmla="*/ 575575 w 1208285"/>
              <a:gd name="connsiteY3" fmla="*/ 0 h 315397"/>
              <a:gd name="connsiteX4" fmla="*/ 652520 w 1208285"/>
              <a:gd name="connsiteY4" fmla="*/ 0 h 315397"/>
              <a:gd name="connsiteX5" fmla="*/ 1152668 w 1208285"/>
              <a:gd name="connsiteY5" fmla="*/ 225118 h 315397"/>
              <a:gd name="connsiteX6" fmla="*/ 1194950 w 1208285"/>
              <a:gd name="connsiteY6" fmla="*/ 230833 h 315397"/>
              <a:gd name="connsiteX7" fmla="*/ 1161048 w 1208285"/>
              <a:gd name="connsiteY7" fmla="*/ 315397 h 315397"/>
              <a:gd name="connsiteX8" fmla="*/ 1094402 w 1208285"/>
              <a:gd name="connsiteY8" fmla="*/ 230833 h 315397"/>
              <a:gd name="connsiteX9" fmla="*/ 1132874 w 1208285"/>
              <a:gd name="connsiteY9" fmla="*/ 230833 h 315397"/>
              <a:gd name="connsiteX10" fmla="*/ 575576 w 1208285"/>
              <a:gd name="connsiteY10" fmla="*/ 0 h 315397"/>
              <a:gd name="connsiteX0" fmla="*/ 1159143 w 1208285"/>
              <a:gd name="connsiteY0" fmla="*/ 319207 h 319207"/>
              <a:gd name="connsiteX1" fmla="*/ 1094402 w 1208285"/>
              <a:gd name="connsiteY1" fmla="*/ 230833 h 319207"/>
              <a:gd name="connsiteX2" fmla="*/ 1132874 w 1208285"/>
              <a:gd name="connsiteY2" fmla="*/ 230833 h 319207"/>
              <a:gd name="connsiteX3" fmla="*/ 575576 w 1208285"/>
              <a:gd name="connsiteY3" fmla="*/ 0 h 319207"/>
              <a:gd name="connsiteX4" fmla="*/ 652520 w 1208285"/>
              <a:gd name="connsiteY4" fmla="*/ 0 h 319207"/>
              <a:gd name="connsiteX5" fmla="*/ 1158383 w 1208285"/>
              <a:gd name="connsiteY5" fmla="*/ 228928 h 319207"/>
              <a:gd name="connsiteX6" fmla="*/ 1208285 w 1208285"/>
              <a:gd name="connsiteY6" fmla="*/ 221308 h 319207"/>
              <a:gd name="connsiteX7" fmla="*/ 1159143 w 1208285"/>
              <a:gd name="connsiteY7" fmla="*/ 319207 h 319207"/>
              <a:gd name="connsiteX0" fmla="*/ 614047 w 1208285"/>
              <a:gd name="connsiteY0" fmla="*/ 688 h 319207"/>
              <a:gd name="connsiteX1" fmla="*/ 15984 w 1208285"/>
              <a:gd name="connsiteY1" fmla="*/ 300157 h 319207"/>
              <a:gd name="connsiteX2" fmla="*/ 0 w 1208285"/>
              <a:gd name="connsiteY2" fmla="*/ 307777 h 319207"/>
              <a:gd name="connsiteX3" fmla="*/ 329930 w 1208285"/>
              <a:gd name="connsiteY3" fmla="*/ 29437 h 319207"/>
              <a:gd name="connsiteX4" fmla="*/ 614047 w 1208285"/>
              <a:gd name="connsiteY4" fmla="*/ 688 h 319207"/>
              <a:gd name="connsiteX0" fmla="*/ 614047 w 1208285"/>
              <a:gd name="connsiteY0" fmla="*/ 688 h 319207"/>
              <a:gd name="connsiteX1" fmla="*/ 8850 w 1208285"/>
              <a:gd name="connsiteY1" fmla="*/ 307777 h 319207"/>
              <a:gd name="connsiteX2" fmla="*/ 0 w 1208285"/>
              <a:gd name="connsiteY2" fmla="*/ 307777 h 319207"/>
              <a:gd name="connsiteX3" fmla="*/ 575575 w 1208285"/>
              <a:gd name="connsiteY3" fmla="*/ 0 h 319207"/>
              <a:gd name="connsiteX4" fmla="*/ 652520 w 1208285"/>
              <a:gd name="connsiteY4" fmla="*/ 0 h 319207"/>
              <a:gd name="connsiteX5" fmla="*/ 1152668 w 1208285"/>
              <a:gd name="connsiteY5" fmla="*/ 225118 h 319207"/>
              <a:gd name="connsiteX6" fmla="*/ 1194950 w 1208285"/>
              <a:gd name="connsiteY6" fmla="*/ 230833 h 319207"/>
              <a:gd name="connsiteX7" fmla="*/ 1161048 w 1208285"/>
              <a:gd name="connsiteY7" fmla="*/ 315397 h 319207"/>
              <a:gd name="connsiteX8" fmla="*/ 1094402 w 1208285"/>
              <a:gd name="connsiteY8" fmla="*/ 230833 h 319207"/>
              <a:gd name="connsiteX9" fmla="*/ 1132874 w 1208285"/>
              <a:gd name="connsiteY9" fmla="*/ 230833 h 319207"/>
              <a:gd name="connsiteX10" fmla="*/ 575576 w 1208285"/>
              <a:gd name="connsiteY10" fmla="*/ 0 h 319207"/>
              <a:gd name="connsiteX0" fmla="*/ 1159143 w 1208285"/>
              <a:gd name="connsiteY0" fmla="*/ 320424 h 320424"/>
              <a:gd name="connsiteX1" fmla="*/ 1094402 w 1208285"/>
              <a:gd name="connsiteY1" fmla="*/ 232050 h 320424"/>
              <a:gd name="connsiteX2" fmla="*/ 1132874 w 1208285"/>
              <a:gd name="connsiteY2" fmla="*/ 232050 h 320424"/>
              <a:gd name="connsiteX3" fmla="*/ 575576 w 1208285"/>
              <a:gd name="connsiteY3" fmla="*/ 1217 h 320424"/>
              <a:gd name="connsiteX4" fmla="*/ 652520 w 1208285"/>
              <a:gd name="connsiteY4" fmla="*/ 1217 h 320424"/>
              <a:gd name="connsiteX5" fmla="*/ 1158383 w 1208285"/>
              <a:gd name="connsiteY5" fmla="*/ 230145 h 320424"/>
              <a:gd name="connsiteX6" fmla="*/ 1208285 w 1208285"/>
              <a:gd name="connsiteY6" fmla="*/ 222525 h 320424"/>
              <a:gd name="connsiteX7" fmla="*/ 1159143 w 1208285"/>
              <a:gd name="connsiteY7" fmla="*/ 320424 h 320424"/>
              <a:gd name="connsiteX0" fmla="*/ 614047 w 1208285"/>
              <a:gd name="connsiteY0" fmla="*/ 1905 h 320424"/>
              <a:gd name="connsiteX1" fmla="*/ 15984 w 1208285"/>
              <a:gd name="connsiteY1" fmla="*/ 301374 h 320424"/>
              <a:gd name="connsiteX2" fmla="*/ 0 w 1208285"/>
              <a:gd name="connsiteY2" fmla="*/ 308994 h 320424"/>
              <a:gd name="connsiteX3" fmla="*/ 329930 w 1208285"/>
              <a:gd name="connsiteY3" fmla="*/ 30654 h 320424"/>
              <a:gd name="connsiteX4" fmla="*/ 614047 w 1208285"/>
              <a:gd name="connsiteY4" fmla="*/ 1905 h 320424"/>
              <a:gd name="connsiteX0" fmla="*/ 575947 w 1208285"/>
              <a:gd name="connsiteY0" fmla="*/ 0 h 320424"/>
              <a:gd name="connsiteX1" fmla="*/ 8850 w 1208285"/>
              <a:gd name="connsiteY1" fmla="*/ 308994 h 320424"/>
              <a:gd name="connsiteX2" fmla="*/ 0 w 1208285"/>
              <a:gd name="connsiteY2" fmla="*/ 308994 h 320424"/>
              <a:gd name="connsiteX3" fmla="*/ 575575 w 1208285"/>
              <a:gd name="connsiteY3" fmla="*/ 1217 h 320424"/>
              <a:gd name="connsiteX4" fmla="*/ 652520 w 1208285"/>
              <a:gd name="connsiteY4" fmla="*/ 1217 h 320424"/>
              <a:gd name="connsiteX5" fmla="*/ 1152668 w 1208285"/>
              <a:gd name="connsiteY5" fmla="*/ 226335 h 320424"/>
              <a:gd name="connsiteX6" fmla="*/ 1194950 w 1208285"/>
              <a:gd name="connsiteY6" fmla="*/ 232050 h 320424"/>
              <a:gd name="connsiteX7" fmla="*/ 1161048 w 1208285"/>
              <a:gd name="connsiteY7" fmla="*/ 316614 h 320424"/>
              <a:gd name="connsiteX8" fmla="*/ 1094402 w 1208285"/>
              <a:gd name="connsiteY8" fmla="*/ 232050 h 320424"/>
              <a:gd name="connsiteX9" fmla="*/ 1132874 w 1208285"/>
              <a:gd name="connsiteY9" fmla="*/ 232050 h 320424"/>
              <a:gd name="connsiteX10" fmla="*/ 575576 w 1208285"/>
              <a:gd name="connsiteY10" fmla="*/ 1217 h 320424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652520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61048 w 1208285"/>
              <a:gd name="connsiteY7" fmla="*/ 31722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61048 w 1208285"/>
              <a:gd name="connsiteY7" fmla="*/ 31722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23349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31713 w 1208285"/>
              <a:gd name="connsiteY5" fmla="*/ 232658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25998 w 1208285"/>
              <a:gd name="connsiteY5" fmla="*/ 232658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31713 w 1208285"/>
              <a:gd name="connsiteY5" fmla="*/ 232658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28663 w 1208285"/>
              <a:gd name="connsiteY0" fmla="*/ 322937 h 322937"/>
              <a:gd name="connsiteX1" fmla="*/ 1063922 w 1208285"/>
              <a:gd name="connsiteY1" fmla="*/ 232658 h 322937"/>
              <a:gd name="connsiteX2" fmla="*/ 1110014 w 1208285"/>
              <a:gd name="connsiteY2" fmla="*/ 234563 h 322937"/>
              <a:gd name="connsiteX3" fmla="*/ 575576 w 1208285"/>
              <a:gd name="connsiteY3" fmla="*/ 1825 h 322937"/>
              <a:gd name="connsiteX4" fmla="*/ 652520 w 1208285"/>
              <a:gd name="connsiteY4" fmla="*/ 1825 h 322937"/>
              <a:gd name="connsiteX5" fmla="*/ 1125998 w 1208285"/>
              <a:gd name="connsiteY5" fmla="*/ 232658 h 322937"/>
              <a:gd name="connsiteX6" fmla="*/ 1208285 w 1208285"/>
              <a:gd name="connsiteY6" fmla="*/ 223133 h 322937"/>
              <a:gd name="connsiteX7" fmla="*/ 1128663 w 1208285"/>
              <a:gd name="connsiteY7" fmla="*/ 322937 h 322937"/>
              <a:gd name="connsiteX0" fmla="*/ 574042 w 1208285"/>
              <a:gd name="connsiteY0" fmla="*/ 608 h 322937"/>
              <a:gd name="connsiteX1" fmla="*/ 15984 w 1208285"/>
              <a:gd name="connsiteY1" fmla="*/ 301982 h 322937"/>
              <a:gd name="connsiteX2" fmla="*/ 0 w 1208285"/>
              <a:gd name="connsiteY2" fmla="*/ 309602 h 322937"/>
              <a:gd name="connsiteX3" fmla="*/ 329930 w 1208285"/>
              <a:gd name="connsiteY3" fmla="*/ 31262 h 322937"/>
              <a:gd name="connsiteX4" fmla="*/ 574042 w 1208285"/>
              <a:gd name="connsiteY4" fmla="*/ 608 h 322937"/>
              <a:gd name="connsiteX0" fmla="*/ 575947 w 1208285"/>
              <a:gd name="connsiteY0" fmla="*/ 608 h 322937"/>
              <a:gd name="connsiteX1" fmla="*/ 8850 w 1208285"/>
              <a:gd name="connsiteY1" fmla="*/ 309602 h 322937"/>
              <a:gd name="connsiteX2" fmla="*/ 0 w 1208285"/>
              <a:gd name="connsiteY2" fmla="*/ 309602 h 322937"/>
              <a:gd name="connsiteX3" fmla="*/ 575575 w 1208285"/>
              <a:gd name="connsiteY3" fmla="*/ 1825 h 322937"/>
              <a:gd name="connsiteX4" fmla="*/ 574415 w 1208285"/>
              <a:gd name="connsiteY4" fmla="*/ 1825 h 322937"/>
              <a:gd name="connsiteX5" fmla="*/ 1131713 w 1208285"/>
              <a:gd name="connsiteY5" fmla="*/ 232658 h 322937"/>
              <a:gd name="connsiteX6" fmla="*/ 1194950 w 1208285"/>
              <a:gd name="connsiteY6" fmla="*/ 232658 h 322937"/>
              <a:gd name="connsiteX7" fmla="*/ 1126758 w 1208285"/>
              <a:gd name="connsiteY7" fmla="*/ 321032 h 322937"/>
              <a:gd name="connsiteX8" fmla="*/ 1062017 w 1208285"/>
              <a:gd name="connsiteY8" fmla="*/ 234563 h 322937"/>
              <a:gd name="connsiteX9" fmla="*/ 1108109 w 1208285"/>
              <a:gd name="connsiteY9" fmla="*/ 230753 h 322937"/>
              <a:gd name="connsiteX10" fmla="*/ 575576 w 1208285"/>
              <a:gd name="connsiteY10" fmla="*/ 1825 h 322937"/>
              <a:gd name="connsiteX0" fmla="*/ 1128663 w 1208285"/>
              <a:gd name="connsiteY0" fmla="*/ 322937 h 322937"/>
              <a:gd name="connsiteX1" fmla="*/ 1063922 w 1208285"/>
              <a:gd name="connsiteY1" fmla="*/ 232658 h 322937"/>
              <a:gd name="connsiteX2" fmla="*/ 1110014 w 1208285"/>
              <a:gd name="connsiteY2" fmla="*/ 234563 h 322937"/>
              <a:gd name="connsiteX3" fmla="*/ 575576 w 1208285"/>
              <a:gd name="connsiteY3" fmla="*/ 1825 h 322937"/>
              <a:gd name="connsiteX4" fmla="*/ 652520 w 1208285"/>
              <a:gd name="connsiteY4" fmla="*/ 1825 h 322937"/>
              <a:gd name="connsiteX5" fmla="*/ 1125998 w 1208285"/>
              <a:gd name="connsiteY5" fmla="*/ 232658 h 322937"/>
              <a:gd name="connsiteX6" fmla="*/ 1208285 w 1208285"/>
              <a:gd name="connsiteY6" fmla="*/ 223133 h 322937"/>
              <a:gd name="connsiteX7" fmla="*/ 1128663 w 1208285"/>
              <a:gd name="connsiteY7" fmla="*/ 322937 h 322937"/>
              <a:gd name="connsiteX0" fmla="*/ 574042 w 1208285"/>
              <a:gd name="connsiteY0" fmla="*/ 608 h 322937"/>
              <a:gd name="connsiteX1" fmla="*/ 15984 w 1208285"/>
              <a:gd name="connsiteY1" fmla="*/ 301982 h 322937"/>
              <a:gd name="connsiteX2" fmla="*/ 0 w 1208285"/>
              <a:gd name="connsiteY2" fmla="*/ 309602 h 322937"/>
              <a:gd name="connsiteX3" fmla="*/ 329930 w 1208285"/>
              <a:gd name="connsiteY3" fmla="*/ 31262 h 322937"/>
              <a:gd name="connsiteX4" fmla="*/ 574042 w 1208285"/>
              <a:gd name="connsiteY4" fmla="*/ 608 h 322937"/>
              <a:gd name="connsiteX0" fmla="*/ 575947 w 1208285"/>
              <a:gd name="connsiteY0" fmla="*/ 608 h 322937"/>
              <a:gd name="connsiteX1" fmla="*/ 8850 w 1208285"/>
              <a:gd name="connsiteY1" fmla="*/ 309602 h 322937"/>
              <a:gd name="connsiteX2" fmla="*/ 0 w 1208285"/>
              <a:gd name="connsiteY2" fmla="*/ 309602 h 322937"/>
              <a:gd name="connsiteX3" fmla="*/ 575575 w 1208285"/>
              <a:gd name="connsiteY3" fmla="*/ 1825 h 322937"/>
              <a:gd name="connsiteX4" fmla="*/ 574415 w 1208285"/>
              <a:gd name="connsiteY4" fmla="*/ 1825 h 322937"/>
              <a:gd name="connsiteX5" fmla="*/ 1131713 w 1208285"/>
              <a:gd name="connsiteY5" fmla="*/ 232658 h 322937"/>
              <a:gd name="connsiteX6" fmla="*/ 1173995 w 1208285"/>
              <a:gd name="connsiteY6" fmla="*/ 230753 h 322937"/>
              <a:gd name="connsiteX7" fmla="*/ 1126758 w 1208285"/>
              <a:gd name="connsiteY7" fmla="*/ 321032 h 322937"/>
              <a:gd name="connsiteX8" fmla="*/ 1062017 w 1208285"/>
              <a:gd name="connsiteY8" fmla="*/ 234563 h 322937"/>
              <a:gd name="connsiteX9" fmla="*/ 1108109 w 1208285"/>
              <a:gd name="connsiteY9" fmla="*/ 230753 h 322937"/>
              <a:gd name="connsiteX10" fmla="*/ 575576 w 1208285"/>
              <a:gd name="connsiteY10" fmla="*/ 1825 h 322937"/>
              <a:gd name="connsiteX0" fmla="*/ 1128663 w 1179710"/>
              <a:gd name="connsiteY0" fmla="*/ 322937 h 322937"/>
              <a:gd name="connsiteX1" fmla="*/ 1063922 w 1179710"/>
              <a:gd name="connsiteY1" fmla="*/ 232658 h 322937"/>
              <a:gd name="connsiteX2" fmla="*/ 1110014 w 1179710"/>
              <a:gd name="connsiteY2" fmla="*/ 234563 h 322937"/>
              <a:gd name="connsiteX3" fmla="*/ 575576 w 1179710"/>
              <a:gd name="connsiteY3" fmla="*/ 1825 h 322937"/>
              <a:gd name="connsiteX4" fmla="*/ 652520 w 1179710"/>
              <a:gd name="connsiteY4" fmla="*/ 1825 h 322937"/>
              <a:gd name="connsiteX5" fmla="*/ 1125998 w 1179710"/>
              <a:gd name="connsiteY5" fmla="*/ 232658 h 322937"/>
              <a:gd name="connsiteX6" fmla="*/ 1179710 w 1179710"/>
              <a:gd name="connsiteY6" fmla="*/ 226943 h 322937"/>
              <a:gd name="connsiteX7" fmla="*/ 1128663 w 1179710"/>
              <a:gd name="connsiteY7" fmla="*/ 322937 h 322937"/>
              <a:gd name="connsiteX0" fmla="*/ 574042 w 1179710"/>
              <a:gd name="connsiteY0" fmla="*/ 608 h 322937"/>
              <a:gd name="connsiteX1" fmla="*/ 15984 w 1179710"/>
              <a:gd name="connsiteY1" fmla="*/ 301982 h 322937"/>
              <a:gd name="connsiteX2" fmla="*/ 0 w 1179710"/>
              <a:gd name="connsiteY2" fmla="*/ 309602 h 322937"/>
              <a:gd name="connsiteX3" fmla="*/ 329930 w 1179710"/>
              <a:gd name="connsiteY3" fmla="*/ 31262 h 322937"/>
              <a:gd name="connsiteX4" fmla="*/ 574042 w 1179710"/>
              <a:gd name="connsiteY4" fmla="*/ 608 h 322937"/>
              <a:gd name="connsiteX0" fmla="*/ 575947 w 1179710"/>
              <a:gd name="connsiteY0" fmla="*/ 608 h 322937"/>
              <a:gd name="connsiteX1" fmla="*/ 8850 w 1179710"/>
              <a:gd name="connsiteY1" fmla="*/ 309602 h 322937"/>
              <a:gd name="connsiteX2" fmla="*/ 0 w 1179710"/>
              <a:gd name="connsiteY2" fmla="*/ 309602 h 322937"/>
              <a:gd name="connsiteX3" fmla="*/ 575575 w 1179710"/>
              <a:gd name="connsiteY3" fmla="*/ 1825 h 322937"/>
              <a:gd name="connsiteX4" fmla="*/ 574415 w 1179710"/>
              <a:gd name="connsiteY4" fmla="*/ 1825 h 322937"/>
              <a:gd name="connsiteX5" fmla="*/ 1131713 w 1179710"/>
              <a:gd name="connsiteY5" fmla="*/ 232658 h 322937"/>
              <a:gd name="connsiteX6" fmla="*/ 1173995 w 1179710"/>
              <a:gd name="connsiteY6" fmla="*/ 230753 h 322937"/>
              <a:gd name="connsiteX7" fmla="*/ 1126758 w 1179710"/>
              <a:gd name="connsiteY7" fmla="*/ 321032 h 322937"/>
              <a:gd name="connsiteX8" fmla="*/ 1062017 w 1179710"/>
              <a:gd name="connsiteY8" fmla="*/ 234563 h 322937"/>
              <a:gd name="connsiteX9" fmla="*/ 1108109 w 1179710"/>
              <a:gd name="connsiteY9" fmla="*/ 230753 h 322937"/>
              <a:gd name="connsiteX10" fmla="*/ 575576 w 1179710"/>
              <a:gd name="connsiteY10" fmla="*/ 1825 h 322937"/>
              <a:gd name="connsiteX0" fmla="*/ 1128663 w 1179710"/>
              <a:gd name="connsiteY0" fmla="*/ 328732 h 328732"/>
              <a:gd name="connsiteX1" fmla="*/ 1063922 w 1179710"/>
              <a:gd name="connsiteY1" fmla="*/ 238453 h 328732"/>
              <a:gd name="connsiteX2" fmla="*/ 1110014 w 1179710"/>
              <a:gd name="connsiteY2" fmla="*/ 240358 h 328732"/>
              <a:gd name="connsiteX3" fmla="*/ 575576 w 1179710"/>
              <a:gd name="connsiteY3" fmla="*/ 7620 h 328732"/>
              <a:gd name="connsiteX4" fmla="*/ 652520 w 1179710"/>
              <a:gd name="connsiteY4" fmla="*/ 7620 h 328732"/>
              <a:gd name="connsiteX5" fmla="*/ 1125998 w 1179710"/>
              <a:gd name="connsiteY5" fmla="*/ 238453 h 328732"/>
              <a:gd name="connsiteX6" fmla="*/ 1179710 w 1179710"/>
              <a:gd name="connsiteY6" fmla="*/ 232738 h 328732"/>
              <a:gd name="connsiteX7" fmla="*/ 1128663 w 1179710"/>
              <a:gd name="connsiteY7" fmla="*/ 328732 h 328732"/>
              <a:gd name="connsiteX0" fmla="*/ 574042 w 1179710"/>
              <a:gd name="connsiteY0" fmla="*/ 6403 h 328732"/>
              <a:gd name="connsiteX1" fmla="*/ 15984 w 1179710"/>
              <a:gd name="connsiteY1" fmla="*/ 307777 h 328732"/>
              <a:gd name="connsiteX2" fmla="*/ 0 w 1179710"/>
              <a:gd name="connsiteY2" fmla="*/ 315397 h 328732"/>
              <a:gd name="connsiteX3" fmla="*/ 329930 w 1179710"/>
              <a:gd name="connsiteY3" fmla="*/ 37057 h 328732"/>
              <a:gd name="connsiteX4" fmla="*/ 574042 w 1179710"/>
              <a:gd name="connsiteY4" fmla="*/ 6403 h 328732"/>
              <a:gd name="connsiteX0" fmla="*/ 575947 w 1179710"/>
              <a:gd name="connsiteY0" fmla="*/ 6403 h 328732"/>
              <a:gd name="connsiteX1" fmla="*/ 8850 w 1179710"/>
              <a:gd name="connsiteY1" fmla="*/ 315397 h 328732"/>
              <a:gd name="connsiteX2" fmla="*/ 0 w 1179710"/>
              <a:gd name="connsiteY2" fmla="*/ 315397 h 328732"/>
              <a:gd name="connsiteX3" fmla="*/ 575575 w 1179710"/>
              <a:gd name="connsiteY3" fmla="*/ 7620 h 328732"/>
              <a:gd name="connsiteX4" fmla="*/ 574415 w 1179710"/>
              <a:gd name="connsiteY4" fmla="*/ 7620 h 328732"/>
              <a:gd name="connsiteX5" fmla="*/ 1131713 w 1179710"/>
              <a:gd name="connsiteY5" fmla="*/ 238453 h 328732"/>
              <a:gd name="connsiteX6" fmla="*/ 1173995 w 1179710"/>
              <a:gd name="connsiteY6" fmla="*/ 236548 h 328732"/>
              <a:gd name="connsiteX7" fmla="*/ 1126758 w 1179710"/>
              <a:gd name="connsiteY7" fmla="*/ 326827 h 328732"/>
              <a:gd name="connsiteX8" fmla="*/ 1062017 w 1179710"/>
              <a:gd name="connsiteY8" fmla="*/ 240358 h 328732"/>
              <a:gd name="connsiteX9" fmla="*/ 1108109 w 1179710"/>
              <a:gd name="connsiteY9" fmla="*/ 236548 h 328732"/>
              <a:gd name="connsiteX10" fmla="*/ 575576 w 1179710"/>
              <a:gd name="connsiteY10" fmla="*/ 0 h 328732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7145 h 338257"/>
              <a:gd name="connsiteX4" fmla="*/ 574415 w 1179710"/>
              <a:gd name="connsiteY4" fmla="*/ 1714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714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90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6403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90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79710" h="338257" stroke="0" extrusionOk="0">
                <a:moveTo>
                  <a:pt x="1128663" y="338257"/>
                </a:moveTo>
                <a:lnTo>
                  <a:pt x="1063922" y="247978"/>
                </a:lnTo>
                <a:lnTo>
                  <a:pt x="1110014" y="249883"/>
                </a:lnTo>
                <a:cubicBezTo>
                  <a:pt x="1044399" y="113994"/>
                  <a:pt x="838037" y="17145"/>
                  <a:pt x="575576" y="17145"/>
                </a:cubicBezTo>
                <a:lnTo>
                  <a:pt x="652520" y="17145"/>
                </a:lnTo>
                <a:cubicBezTo>
                  <a:pt x="914981" y="17145"/>
                  <a:pt x="1060383" y="112089"/>
                  <a:pt x="1125998" y="247978"/>
                </a:cubicBezTo>
                <a:lnTo>
                  <a:pt x="1179710" y="242263"/>
                </a:lnTo>
                <a:lnTo>
                  <a:pt x="1128663" y="338257"/>
                </a:lnTo>
                <a:close/>
              </a:path>
              <a:path w="1179710" h="338257" fill="darkenLess" stroke="0" extrusionOk="0">
                <a:moveTo>
                  <a:pt x="574042" y="15928"/>
                </a:moveTo>
                <a:cubicBezTo>
                  <a:pt x="271772" y="26756"/>
                  <a:pt x="15984" y="155307"/>
                  <a:pt x="15984" y="317302"/>
                </a:cubicBezTo>
                <a:lnTo>
                  <a:pt x="0" y="324922"/>
                </a:lnTo>
                <a:cubicBezTo>
                  <a:pt x="0" y="205822"/>
                  <a:pt x="128504" y="97412"/>
                  <a:pt x="329930" y="46582"/>
                </a:cubicBezTo>
                <a:cubicBezTo>
                  <a:pt x="418518" y="24227"/>
                  <a:pt x="476304" y="12427"/>
                  <a:pt x="574042" y="15928"/>
                </a:cubicBezTo>
                <a:close/>
              </a:path>
              <a:path w="1179710" h="338257" fill="none" extrusionOk="0">
                <a:moveTo>
                  <a:pt x="575947" y="6403"/>
                </a:moveTo>
                <a:cubicBezTo>
                  <a:pt x="273677" y="17231"/>
                  <a:pt x="8850" y="162927"/>
                  <a:pt x="8850" y="324922"/>
                </a:cubicBezTo>
                <a:lnTo>
                  <a:pt x="0" y="324922"/>
                </a:lnTo>
                <a:cubicBezTo>
                  <a:pt x="0" y="154941"/>
                  <a:pt x="257694" y="1905"/>
                  <a:pt x="575575" y="1905"/>
                </a:cubicBezTo>
                <a:lnTo>
                  <a:pt x="578225" y="5715"/>
                </a:lnTo>
                <a:cubicBezTo>
                  <a:pt x="840686" y="5715"/>
                  <a:pt x="1066098" y="112089"/>
                  <a:pt x="1131713" y="247978"/>
                </a:cubicBezTo>
                <a:lnTo>
                  <a:pt x="1173995" y="246073"/>
                </a:lnTo>
                <a:lnTo>
                  <a:pt x="1126758" y="336352"/>
                </a:lnTo>
                <a:lnTo>
                  <a:pt x="1062017" y="249883"/>
                </a:lnTo>
                <a:lnTo>
                  <a:pt x="1108109" y="246073"/>
                </a:lnTo>
                <a:cubicBezTo>
                  <a:pt x="1042494" y="110184"/>
                  <a:pt x="838037" y="0"/>
                  <a:pt x="575576" y="0"/>
                </a:cubicBezTo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1" name="Pfeil: nach unten gekrümmt 38">
            <a:extLst>
              <a:ext uri="{FF2B5EF4-FFF2-40B4-BE49-F238E27FC236}">
                <a16:creationId xmlns:a16="http://schemas.microsoft.com/office/drawing/2014/main" id="{36E14CEC-0C14-4B9C-A70E-B7BF4C40E75D}"/>
              </a:ext>
            </a:extLst>
          </p:cNvPr>
          <p:cNvSpPr/>
          <p:nvPr/>
        </p:nvSpPr>
        <p:spPr>
          <a:xfrm>
            <a:off x="7138354" y="1791517"/>
            <a:ext cx="1179710" cy="338257"/>
          </a:xfrm>
          <a:custGeom>
            <a:avLst/>
            <a:gdLst>
              <a:gd name="connsiteX0" fmla="*/ 1189623 w 1266567"/>
              <a:gd name="connsiteY0" fmla="*/ 307777 h 307777"/>
              <a:gd name="connsiteX1" fmla="*/ 1094402 w 1266567"/>
              <a:gd name="connsiteY1" fmla="*/ 230833 h 307777"/>
              <a:gd name="connsiteX2" fmla="*/ 1132874 w 1266567"/>
              <a:gd name="connsiteY2" fmla="*/ 230833 h 307777"/>
              <a:gd name="connsiteX3" fmla="*/ 575576 w 1266567"/>
              <a:gd name="connsiteY3" fmla="*/ 0 h 307777"/>
              <a:gd name="connsiteX4" fmla="*/ 652520 w 1266567"/>
              <a:gd name="connsiteY4" fmla="*/ 0 h 307777"/>
              <a:gd name="connsiteX5" fmla="*/ 1209818 w 1266567"/>
              <a:gd name="connsiteY5" fmla="*/ 230833 h 307777"/>
              <a:gd name="connsiteX6" fmla="*/ 1248290 w 1266567"/>
              <a:gd name="connsiteY6" fmla="*/ 230833 h 307777"/>
              <a:gd name="connsiteX7" fmla="*/ 1189623 w 1266567"/>
              <a:gd name="connsiteY7" fmla="*/ 307777 h 307777"/>
              <a:gd name="connsiteX0" fmla="*/ 614047 w 1266567"/>
              <a:gd name="connsiteY0" fmla="*/ 688 h 307777"/>
              <a:gd name="connsiteX1" fmla="*/ 76944 w 1266567"/>
              <a:gd name="connsiteY1" fmla="*/ 307777 h 307777"/>
              <a:gd name="connsiteX2" fmla="*/ 0 w 1266567"/>
              <a:gd name="connsiteY2" fmla="*/ 307777 h 307777"/>
              <a:gd name="connsiteX3" fmla="*/ 329930 w 1266567"/>
              <a:gd name="connsiteY3" fmla="*/ 29437 h 307777"/>
              <a:gd name="connsiteX4" fmla="*/ 614047 w 1266567"/>
              <a:gd name="connsiteY4" fmla="*/ 688 h 307777"/>
              <a:gd name="connsiteX0" fmla="*/ 614047 w 1266567"/>
              <a:gd name="connsiteY0" fmla="*/ 688 h 307777"/>
              <a:gd name="connsiteX1" fmla="*/ 76944 w 1266567"/>
              <a:gd name="connsiteY1" fmla="*/ 307777 h 307777"/>
              <a:gd name="connsiteX2" fmla="*/ 0 w 1266567"/>
              <a:gd name="connsiteY2" fmla="*/ 307777 h 307777"/>
              <a:gd name="connsiteX3" fmla="*/ 575575 w 1266567"/>
              <a:gd name="connsiteY3" fmla="*/ 0 h 307777"/>
              <a:gd name="connsiteX4" fmla="*/ 652520 w 1266567"/>
              <a:gd name="connsiteY4" fmla="*/ 0 h 307777"/>
              <a:gd name="connsiteX5" fmla="*/ 1209818 w 1266567"/>
              <a:gd name="connsiteY5" fmla="*/ 230833 h 307777"/>
              <a:gd name="connsiteX6" fmla="*/ 1248290 w 1266567"/>
              <a:gd name="connsiteY6" fmla="*/ 230833 h 307777"/>
              <a:gd name="connsiteX7" fmla="*/ 1189623 w 1266567"/>
              <a:gd name="connsiteY7" fmla="*/ 307777 h 307777"/>
              <a:gd name="connsiteX8" fmla="*/ 1094402 w 1266567"/>
              <a:gd name="connsiteY8" fmla="*/ 230833 h 307777"/>
              <a:gd name="connsiteX9" fmla="*/ 1132874 w 1266567"/>
              <a:gd name="connsiteY9" fmla="*/ 230833 h 307777"/>
              <a:gd name="connsiteX10" fmla="*/ 575576 w 1266567"/>
              <a:gd name="connsiteY10" fmla="*/ 0 h 307777"/>
              <a:gd name="connsiteX0" fmla="*/ 1189623 w 1248290"/>
              <a:gd name="connsiteY0" fmla="*/ 307777 h 307777"/>
              <a:gd name="connsiteX1" fmla="*/ 1094402 w 1248290"/>
              <a:gd name="connsiteY1" fmla="*/ 230833 h 307777"/>
              <a:gd name="connsiteX2" fmla="*/ 1132874 w 1248290"/>
              <a:gd name="connsiteY2" fmla="*/ 230833 h 307777"/>
              <a:gd name="connsiteX3" fmla="*/ 575576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0" fmla="*/ 614047 w 1248290"/>
              <a:gd name="connsiteY0" fmla="*/ 688 h 307777"/>
              <a:gd name="connsiteX1" fmla="*/ 76944 w 1248290"/>
              <a:gd name="connsiteY1" fmla="*/ 307777 h 307777"/>
              <a:gd name="connsiteX2" fmla="*/ 0 w 1248290"/>
              <a:gd name="connsiteY2" fmla="*/ 307777 h 307777"/>
              <a:gd name="connsiteX3" fmla="*/ 329930 w 1248290"/>
              <a:gd name="connsiteY3" fmla="*/ 29437 h 307777"/>
              <a:gd name="connsiteX4" fmla="*/ 614047 w 1248290"/>
              <a:gd name="connsiteY4" fmla="*/ 688 h 307777"/>
              <a:gd name="connsiteX0" fmla="*/ 614047 w 1248290"/>
              <a:gd name="connsiteY0" fmla="*/ 688 h 307777"/>
              <a:gd name="connsiteX1" fmla="*/ 8850 w 1248290"/>
              <a:gd name="connsiteY1" fmla="*/ 307777 h 307777"/>
              <a:gd name="connsiteX2" fmla="*/ 0 w 1248290"/>
              <a:gd name="connsiteY2" fmla="*/ 307777 h 307777"/>
              <a:gd name="connsiteX3" fmla="*/ 575575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8" fmla="*/ 1094402 w 1248290"/>
              <a:gd name="connsiteY8" fmla="*/ 230833 h 307777"/>
              <a:gd name="connsiteX9" fmla="*/ 1132874 w 1248290"/>
              <a:gd name="connsiteY9" fmla="*/ 230833 h 307777"/>
              <a:gd name="connsiteX10" fmla="*/ 575576 w 1248290"/>
              <a:gd name="connsiteY10" fmla="*/ 0 h 307777"/>
              <a:gd name="connsiteX0" fmla="*/ 1189623 w 1248290"/>
              <a:gd name="connsiteY0" fmla="*/ 307777 h 307777"/>
              <a:gd name="connsiteX1" fmla="*/ 1094402 w 1248290"/>
              <a:gd name="connsiteY1" fmla="*/ 230833 h 307777"/>
              <a:gd name="connsiteX2" fmla="*/ 1132874 w 1248290"/>
              <a:gd name="connsiteY2" fmla="*/ 230833 h 307777"/>
              <a:gd name="connsiteX3" fmla="*/ 575576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0" fmla="*/ 614047 w 1248290"/>
              <a:gd name="connsiteY0" fmla="*/ 688 h 307777"/>
              <a:gd name="connsiteX1" fmla="*/ 15984 w 1248290"/>
              <a:gd name="connsiteY1" fmla="*/ 300157 h 307777"/>
              <a:gd name="connsiteX2" fmla="*/ 0 w 1248290"/>
              <a:gd name="connsiteY2" fmla="*/ 307777 h 307777"/>
              <a:gd name="connsiteX3" fmla="*/ 329930 w 1248290"/>
              <a:gd name="connsiteY3" fmla="*/ 29437 h 307777"/>
              <a:gd name="connsiteX4" fmla="*/ 614047 w 1248290"/>
              <a:gd name="connsiteY4" fmla="*/ 688 h 307777"/>
              <a:gd name="connsiteX0" fmla="*/ 614047 w 1248290"/>
              <a:gd name="connsiteY0" fmla="*/ 688 h 307777"/>
              <a:gd name="connsiteX1" fmla="*/ 8850 w 1248290"/>
              <a:gd name="connsiteY1" fmla="*/ 307777 h 307777"/>
              <a:gd name="connsiteX2" fmla="*/ 0 w 1248290"/>
              <a:gd name="connsiteY2" fmla="*/ 307777 h 307777"/>
              <a:gd name="connsiteX3" fmla="*/ 575575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8" fmla="*/ 1094402 w 1248290"/>
              <a:gd name="connsiteY8" fmla="*/ 230833 h 307777"/>
              <a:gd name="connsiteX9" fmla="*/ 1132874 w 1248290"/>
              <a:gd name="connsiteY9" fmla="*/ 230833 h 307777"/>
              <a:gd name="connsiteX10" fmla="*/ 575576 w 1248290"/>
              <a:gd name="connsiteY10" fmla="*/ 0 h 30777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158383 w 1248290"/>
              <a:gd name="connsiteY5" fmla="*/ 228928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158383 w 1248290"/>
              <a:gd name="connsiteY5" fmla="*/ 228928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19495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08285"/>
              <a:gd name="connsiteY0" fmla="*/ 307777 h 315397"/>
              <a:gd name="connsiteX1" fmla="*/ 1094402 w 1208285"/>
              <a:gd name="connsiteY1" fmla="*/ 230833 h 315397"/>
              <a:gd name="connsiteX2" fmla="*/ 1132874 w 1208285"/>
              <a:gd name="connsiteY2" fmla="*/ 230833 h 315397"/>
              <a:gd name="connsiteX3" fmla="*/ 575576 w 1208285"/>
              <a:gd name="connsiteY3" fmla="*/ 0 h 315397"/>
              <a:gd name="connsiteX4" fmla="*/ 652520 w 1208285"/>
              <a:gd name="connsiteY4" fmla="*/ 0 h 315397"/>
              <a:gd name="connsiteX5" fmla="*/ 1158383 w 1208285"/>
              <a:gd name="connsiteY5" fmla="*/ 228928 h 315397"/>
              <a:gd name="connsiteX6" fmla="*/ 1208285 w 1208285"/>
              <a:gd name="connsiteY6" fmla="*/ 221308 h 315397"/>
              <a:gd name="connsiteX7" fmla="*/ 1189623 w 1208285"/>
              <a:gd name="connsiteY7" fmla="*/ 307777 h 315397"/>
              <a:gd name="connsiteX0" fmla="*/ 614047 w 1208285"/>
              <a:gd name="connsiteY0" fmla="*/ 688 h 315397"/>
              <a:gd name="connsiteX1" fmla="*/ 15984 w 1208285"/>
              <a:gd name="connsiteY1" fmla="*/ 300157 h 315397"/>
              <a:gd name="connsiteX2" fmla="*/ 0 w 1208285"/>
              <a:gd name="connsiteY2" fmla="*/ 307777 h 315397"/>
              <a:gd name="connsiteX3" fmla="*/ 329930 w 1208285"/>
              <a:gd name="connsiteY3" fmla="*/ 29437 h 315397"/>
              <a:gd name="connsiteX4" fmla="*/ 614047 w 1208285"/>
              <a:gd name="connsiteY4" fmla="*/ 688 h 315397"/>
              <a:gd name="connsiteX0" fmla="*/ 614047 w 1208285"/>
              <a:gd name="connsiteY0" fmla="*/ 688 h 315397"/>
              <a:gd name="connsiteX1" fmla="*/ 8850 w 1208285"/>
              <a:gd name="connsiteY1" fmla="*/ 307777 h 315397"/>
              <a:gd name="connsiteX2" fmla="*/ 0 w 1208285"/>
              <a:gd name="connsiteY2" fmla="*/ 307777 h 315397"/>
              <a:gd name="connsiteX3" fmla="*/ 575575 w 1208285"/>
              <a:gd name="connsiteY3" fmla="*/ 0 h 315397"/>
              <a:gd name="connsiteX4" fmla="*/ 652520 w 1208285"/>
              <a:gd name="connsiteY4" fmla="*/ 0 h 315397"/>
              <a:gd name="connsiteX5" fmla="*/ 1152668 w 1208285"/>
              <a:gd name="connsiteY5" fmla="*/ 225118 h 315397"/>
              <a:gd name="connsiteX6" fmla="*/ 1194950 w 1208285"/>
              <a:gd name="connsiteY6" fmla="*/ 230833 h 315397"/>
              <a:gd name="connsiteX7" fmla="*/ 1161048 w 1208285"/>
              <a:gd name="connsiteY7" fmla="*/ 315397 h 315397"/>
              <a:gd name="connsiteX8" fmla="*/ 1094402 w 1208285"/>
              <a:gd name="connsiteY8" fmla="*/ 230833 h 315397"/>
              <a:gd name="connsiteX9" fmla="*/ 1132874 w 1208285"/>
              <a:gd name="connsiteY9" fmla="*/ 230833 h 315397"/>
              <a:gd name="connsiteX10" fmla="*/ 575576 w 1208285"/>
              <a:gd name="connsiteY10" fmla="*/ 0 h 315397"/>
              <a:gd name="connsiteX0" fmla="*/ 1159143 w 1208285"/>
              <a:gd name="connsiteY0" fmla="*/ 319207 h 319207"/>
              <a:gd name="connsiteX1" fmla="*/ 1094402 w 1208285"/>
              <a:gd name="connsiteY1" fmla="*/ 230833 h 319207"/>
              <a:gd name="connsiteX2" fmla="*/ 1132874 w 1208285"/>
              <a:gd name="connsiteY2" fmla="*/ 230833 h 319207"/>
              <a:gd name="connsiteX3" fmla="*/ 575576 w 1208285"/>
              <a:gd name="connsiteY3" fmla="*/ 0 h 319207"/>
              <a:gd name="connsiteX4" fmla="*/ 652520 w 1208285"/>
              <a:gd name="connsiteY4" fmla="*/ 0 h 319207"/>
              <a:gd name="connsiteX5" fmla="*/ 1158383 w 1208285"/>
              <a:gd name="connsiteY5" fmla="*/ 228928 h 319207"/>
              <a:gd name="connsiteX6" fmla="*/ 1208285 w 1208285"/>
              <a:gd name="connsiteY6" fmla="*/ 221308 h 319207"/>
              <a:gd name="connsiteX7" fmla="*/ 1159143 w 1208285"/>
              <a:gd name="connsiteY7" fmla="*/ 319207 h 319207"/>
              <a:gd name="connsiteX0" fmla="*/ 614047 w 1208285"/>
              <a:gd name="connsiteY0" fmla="*/ 688 h 319207"/>
              <a:gd name="connsiteX1" fmla="*/ 15984 w 1208285"/>
              <a:gd name="connsiteY1" fmla="*/ 300157 h 319207"/>
              <a:gd name="connsiteX2" fmla="*/ 0 w 1208285"/>
              <a:gd name="connsiteY2" fmla="*/ 307777 h 319207"/>
              <a:gd name="connsiteX3" fmla="*/ 329930 w 1208285"/>
              <a:gd name="connsiteY3" fmla="*/ 29437 h 319207"/>
              <a:gd name="connsiteX4" fmla="*/ 614047 w 1208285"/>
              <a:gd name="connsiteY4" fmla="*/ 688 h 319207"/>
              <a:gd name="connsiteX0" fmla="*/ 614047 w 1208285"/>
              <a:gd name="connsiteY0" fmla="*/ 688 h 319207"/>
              <a:gd name="connsiteX1" fmla="*/ 8850 w 1208285"/>
              <a:gd name="connsiteY1" fmla="*/ 307777 h 319207"/>
              <a:gd name="connsiteX2" fmla="*/ 0 w 1208285"/>
              <a:gd name="connsiteY2" fmla="*/ 307777 h 319207"/>
              <a:gd name="connsiteX3" fmla="*/ 575575 w 1208285"/>
              <a:gd name="connsiteY3" fmla="*/ 0 h 319207"/>
              <a:gd name="connsiteX4" fmla="*/ 652520 w 1208285"/>
              <a:gd name="connsiteY4" fmla="*/ 0 h 319207"/>
              <a:gd name="connsiteX5" fmla="*/ 1152668 w 1208285"/>
              <a:gd name="connsiteY5" fmla="*/ 225118 h 319207"/>
              <a:gd name="connsiteX6" fmla="*/ 1194950 w 1208285"/>
              <a:gd name="connsiteY6" fmla="*/ 230833 h 319207"/>
              <a:gd name="connsiteX7" fmla="*/ 1161048 w 1208285"/>
              <a:gd name="connsiteY7" fmla="*/ 315397 h 319207"/>
              <a:gd name="connsiteX8" fmla="*/ 1094402 w 1208285"/>
              <a:gd name="connsiteY8" fmla="*/ 230833 h 319207"/>
              <a:gd name="connsiteX9" fmla="*/ 1132874 w 1208285"/>
              <a:gd name="connsiteY9" fmla="*/ 230833 h 319207"/>
              <a:gd name="connsiteX10" fmla="*/ 575576 w 1208285"/>
              <a:gd name="connsiteY10" fmla="*/ 0 h 319207"/>
              <a:gd name="connsiteX0" fmla="*/ 1159143 w 1208285"/>
              <a:gd name="connsiteY0" fmla="*/ 320424 h 320424"/>
              <a:gd name="connsiteX1" fmla="*/ 1094402 w 1208285"/>
              <a:gd name="connsiteY1" fmla="*/ 232050 h 320424"/>
              <a:gd name="connsiteX2" fmla="*/ 1132874 w 1208285"/>
              <a:gd name="connsiteY2" fmla="*/ 232050 h 320424"/>
              <a:gd name="connsiteX3" fmla="*/ 575576 w 1208285"/>
              <a:gd name="connsiteY3" fmla="*/ 1217 h 320424"/>
              <a:gd name="connsiteX4" fmla="*/ 652520 w 1208285"/>
              <a:gd name="connsiteY4" fmla="*/ 1217 h 320424"/>
              <a:gd name="connsiteX5" fmla="*/ 1158383 w 1208285"/>
              <a:gd name="connsiteY5" fmla="*/ 230145 h 320424"/>
              <a:gd name="connsiteX6" fmla="*/ 1208285 w 1208285"/>
              <a:gd name="connsiteY6" fmla="*/ 222525 h 320424"/>
              <a:gd name="connsiteX7" fmla="*/ 1159143 w 1208285"/>
              <a:gd name="connsiteY7" fmla="*/ 320424 h 320424"/>
              <a:gd name="connsiteX0" fmla="*/ 614047 w 1208285"/>
              <a:gd name="connsiteY0" fmla="*/ 1905 h 320424"/>
              <a:gd name="connsiteX1" fmla="*/ 15984 w 1208285"/>
              <a:gd name="connsiteY1" fmla="*/ 301374 h 320424"/>
              <a:gd name="connsiteX2" fmla="*/ 0 w 1208285"/>
              <a:gd name="connsiteY2" fmla="*/ 308994 h 320424"/>
              <a:gd name="connsiteX3" fmla="*/ 329930 w 1208285"/>
              <a:gd name="connsiteY3" fmla="*/ 30654 h 320424"/>
              <a:gd name="connsiteX4" fmla="*/ 614047 w 1208285"/>
              <a:gd name="connsiteY4" fmla="*/ 1905 h 320424"/>
              <a:gd name="connsiteX0" fmla="*/ 575947 w 1208285"/>
              <a:gd name="connsiteY0" fmla="*/ 0 h 320424"/>
              <a:gd name="connsiteX1" fmla="*/ 8850 w 1208285"/>
              <a:gd name="connsiteY1" fmla="*/ 308994 h 320424"/>
              <a:gd name="connsiteX2" fmla="*/ 0 w 1208285"/>
              <a:gd name="connsiteY2" fmla="*/ 308994 h 320424"/>
              <a:gd name="connsiteX3" fmla="*/ 575575 w 1208285"/>
              <a:gd name="connsiteY3" fmla="*/ 1217 h 320424"/>
              <a:gd name="connsiteX4" fmla="*/ 652520 w 1208285"/>
              <a:gd name="connsiteY4" fmla="*/ 1217 h 320424"/>
              <a:gd name="connsiteX5" fmla="*/ 1152668 w 1208285"/>
              <a:gd name="connsiteY5" fmla="*/ 226335 h 320424"/>
              <a:gd name="connsiteX6" fmla="*/ 1194950 w 1208285"/>
              <a:gd name="connsiteY6" fmla="*/ 232050 h 320424"/>
              <a:gd name="connsiteX7" fmla="*/ 1161048 w 1208285"/>
              <a:gd name="connsiteY7" fmla="*/ 316614 h 320424"/>
              <a:gd name="connsiteX8" fmla="*/ 1094402 w 1208285"/>
              <a:gd name="connsiteY8" fmla="*/ 232050 h 320424"/>
              <a:gd name="connsiteX9" fmla="*/ 1132874 w 1208285"/>
              <a:gd name="connsiteY9" fmla="*/ 232050 h 320424"/>
              <a:gd name="connsiteX10" fmla="*/ 575576 w 1208285"/>
              <a:gd name="connsiteY10" fmla="*/ 1217 h 320424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652520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61048 w 1208285"/>
              <a:gd name="connsiteY7" fmla="*/ 31722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61048 w 1208285"/>
              <a:gd name="connsiteY7" fmla="*/ 31722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23349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31713 w 1208285"/>
              <a:gd name="connsiteY5" fmla="*/ 232658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25998 w 1208285"/>
              <a:gd name="connsiteY5" fmla="*/ 232658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31713 w 1208285"/>
              <a:gd name="connsiteY5" fmla="*/ 232658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28663 w 1208285"/>
              <a:gd name="connsiteY0" fmla="*/ 322937 h 322937"/>
              <a:gd name="connsiteX1" fmla="*/ 1063922 w 1208285"/>
              <a:gd name="connsiteY1" fmla="*/ 232658 h 322937"/>
              <a:gd name="connsiteX2" fmla="*/ 1110014 w 1208285"/>
              <a:gd name="connsiteY2" fmla="*/ 234563 h 322937"/>
              <a:gd name="connsiteX3" fmla="*/ 575576 w 1208285"/>
              <a:gd name="connsiteY3" fmla="*/ 1825 h 322937"/>
              <a:gd name="connsiteX4" fmla="*/ 652520 w 1208285"/>
              <a:gd name="connsiteY4" fmla="*/ 1825 h 322937"/>
              <a:gd name="connsiteX5" fmla="*/ 1125998 w 1208285"/>
              <a:gd name="connsiteY5" fmla="*/ 232658 h 322937"/>
              <a:gd name="connsiteX6" fmla="*/ 1208285 w 1208285"/>
              <a:gd name="connsiteY6" fmla="*/ 223133 h 322937"/>
              <a:gd name="connsiteX7" fmla="*/ 1128663 w 1208285"/>
              <a:gd name="connsiteY7" fmla="*/ 322937 h 322937"/>
              <a:gd name="connsiteX0" fmla="*/ 574042 w 1208285"/>
              <a:gd name="connsiteY0" fmla="*/ 608 h 322937"/>
              <a:gd name="connsiteX1" fmla="*/ 15984 w 1208285"/>
              <a:gd name="connsiteY1" fmla="*/ 301982 h 322937"/>
              <a:gd name="connsiteX2" fmla="*/ 0 w 1208285"/>
              <a:gd name="connsiteY2" fmla="*/ 309602 h 322937"/>
              <a:gd name="connsiteX3" fmla="*/ 329930 w 1208285"/>
              <a:gd name="connsiteY3" fmla="*/ 31262 h 322937"/>
              <a:gd name="connsiteX4" fmla="*/ 574042 w 1208285"/>
              <a:gd name="connsiteY4" fmla="*/ 608 h 322937"/>
              <a:gd name="connsiteX0" fmla="*/ 575947 w 1208285"/>
              <a:gd name="connsiteY0" fmla="*/ 608 h 322937"/>
              <a:gd name="connsiteX1" fmla="*/ 8850 w 1208285"/>
              <a:gd name="connsiteY1" fmla="*/ 309602 h 322937"/>
              <a:gd name="connsiteX2" fmla="*/ 0 w 1208285"/>
              <a:gd name="connsiteY2" fmla="*/ 309602 h 322937"/>
              <a:gd name="connsiteX3" fmla="*/ 575575 w 1208285"/>
              <a:gd name="connsiteY3" fmla="*/ 1825 h 322937"/>
              <a:gd name="connsiteX4" fmla="*/ 574415 w 1208285"/>
              <a:gd name="connsiteY4" fmla="*/ 1825 h 322937"/>
              <a:gd name="connsiteX5" fmla="*/ 1131713 w 1208285"/>
              <a:gd name="connsiteY5" fmla="*/ 232658 h 322937"/>
              <a:gd name="connsiteX6" fmla="*/ 1194950 w 1208285"/>
              <a:gd name="connsiteY6" fmla="*/ 232658 h 322937"/>
              <a:gd name="connsiteX7" fmla="*/ 1126758 w 1208285"/>
              <a:gd name="connsiteY7" fmla="*/ 321032 h 322937"/>
              <a:gd name="connsiteX8" fmla="*/ 1062017 w 1208285"/>
              <a:gd name="connsiteY8" fmla="*/ 234563 h 322937"/>
              <a:gd name="connsiteX9" fmla="*/ 1108109 w 1208285"/>
              <a:gd name="connsiteY9" fmla="*/ 230753 h 322937"/>
              <a:gd name="connsiteX10" fmla="*/ 575576 w 1208285"/>
              <a:gd name="connsiteY10" fmla="*/ 1825 h 322937"/>
              <a:gd name="connsiteX0" fmla="*/ 1128663 w 1208285"/>
              <a:gd name="connsiteY0" fmla="*/ 322937 h 322937"/>
              <a:gd name="connsiteX1" fmla="*/ 1063922 w 1208285"/>
              <a:gd name="connsiteY1" fmla="*/ 232658 h 322937"/>
              <a:gd name="connsiteX2" fmla="*/ 1110014 w 1208285"/>
              <a:gd name="connsiteY2" fmla="*/ 234563 h 322937"/>
              <a:gd name="connsiteX3" fmla="*/ 575576 w 1208285"/>
              <a:gd name="connsiteY3" fmla="*/ 1825 h 322937"/>
              <a:gd name="connsiteX4" fmla="*/ 652520 w 1208285"/>
              <a:gd name="connsiteY4" fmla="*/ 1825 h 322937"/>
              <a:gd name="connsiteX5" fmla="*/ 1125998 w 1208285"/>
              <a:gd name="connsiteY5" fmla="*/ 232658 h 322937"/>
              <a:gd name="connsiteX6" fmla="*/ 1208285 w 1208285"/>
              <a:gd name="connsiteY6" fmla="*/ 223133 h 322937"/>
              <a:gd name="connsiteX7" fmla="*/ 1128663 w 1208285"/>
              <a:gd name="connsiteY7" fmla="*/ 322937 h 322937"/>
              <a:gd name="connsiteX0" fmla="*/ 574042 w 1208285"/>
              <a:gd name="connsiteY0" fmla="*/ 608 h 322937"/>
              <a:gd name="connsiteX1" fmla="*/ 15984 w 1208285"/>
              <a:gd name="connsiteY1" fmla="*/ 301982 h 322937"/>
              <a:gd name="connsiteX2" fmla="*/ 0 w 1208285"/>
              <a:gd name="connsiteY2" fmla="*/ 309602 h 322937"/>
              <a:gd name="connsiteX3" fmla="*/ 329930 w 1208285"/>
              <a:gd name="connsiteY3" fmla="*/ 31262 h 322937"/>
              <a:gd name="connsiteX4" fmla="*/ 574042 w 1208285"/>
              <a:gd name="connsiteY4" fmla="*/ 608 h 322937"/>
              <a:gd name="connsiteX0" fmla="*/ 575947 w 1208285"/>
              <a:gd name="connsiteY0" fmla="*/ 608 h 322937"/>
              <a:gd name="connsiteX1" fmla="*/ 8850 w 1208285"/>
              <a:gd name="connsiteY1" fmla="*/ 309602 h 322937"/>
              <a:gd name="connsiteX2" fmla="*/ 0 w 1208285"/>
              <a:gd name="connsiteY2" fmla="*/ 309602 h 322937"/>
              <a:gd name="connsiteX3" fmla="*/ 575575 w 1208285"/>
              <a:gd name="connsiteY3" fmla="*/ 1825 h 322937"/>
              <a:gd name="connsiteX4" fmla="*/ 574415 w 1208285"/>
              <a:gd name="connsiteY4" fmla="*/ 1825 h 322937"/>
              <a:gd name="connsiteX5" fmla="*/ 1131713 w 1208285"/>
              <a:gd name="connsiteY5" fmla="*/ 232658 h 322937"/>
              <a:gd name="connsiteX6" fmla="*/ 1173995 w 1208285"/>
              <a:gd name="connsiteY6" fmla="*/ 230753 h 322937"/>
              <a:gd name="connsiteX7" fmla="*/ 1126758 w 1208285"/>
              <a:gd name="connsiteY7" fmla="*/ 321032 h 322937"/>
              <a:gd name="connsiteX8" fmla="*/ 1062017 w 1208285"/>
              <a:gd name="connsiteY8" fmla="*/ 234563 h 322937"/>
              <a:gd name="connsiteX9" fmla="*/ 1108109 w 1208285"/>
              <a:gd name="connsiteY9" fmla="*/ 230753 h 322937"/>
              <a:gd name="connsiteX10" fmla="*/ 575576 w 1208285"/>
              <a:gd name="connsiteY10" fmla="*/ 1825 h 322937"/>
              <a:gd name="connsiteX0" fmla="*/ 1128663 w 1179710"/>
              <a:gd name="connsiteY0" fmla="*/ 322937 h 322937"/>
              <a:gd name="connsiteX1" fmla="*/ 1063922 w 1179710"/>
              <a:gd name="connsiteY1" fmla="*/ 232658 h 322937"/>
              <a:gd name="connsiteX2" fmla="*/ 1110014 w 1179710"/>
              <a:gd name="connsiteY2" fmla="*/ 234563 h 322937"/>
              <a:gd name="connsiteX3" fmla="*/ 575576 w 1179710"/>
              <a:gd name="connsiteY3" fmla="*/ 1825 h 322937"/>
              <a:gd name="connsiteX4" fmla="*/ 652520 w 1179710"/>
              <a:gd name="connsiteY4" fmla="*/ 1825 h 322937"/>
              <a:gd name="connsiteX5" fmla="*/ 1125998 w 1179710"/>
              <a:gd name="connsiteY5" fmla="*/ 232658 h 322937"/>
              <a:gd name="connsiteX6" fmla="*/ 1179710 w 1179710"/>
              <a:gd name="connsiteY6" fmla="*/ 226943 h 322937"/>
              <a:gd name="connsiteX7" fmla="*/ 1128663 w 1179710"/>
              <a:gd name="connsiteY7" fmla="*/ 322937 h 322937"/>
              <a:gd name="connsiteX0" fmla="*/ 574042 w 1179710"/>
              <a:gd name="connsiteY0" fmla="*/ 608 h 322937"/>
              <a:gd name="connsiteX1" fmla="*/ 15984 w 1179710"/>
              <a:gd name="connsiteY1" fmla="*/ 301982 h 322937"/>
              <a:gd name="connsiteX2" fmla="*/ 0 w 1179710"/>
              <a:gd name="connsiteY2" fmla="*/ 309602 h 322937"/>
              <a:gd name="connsiteX3" fmla="*/ 329930 w 1179710"/>
              <a:gd name="connsiteY3" fmla="*/ 31262 h 322937"/>
              <a:gd name="connsiteX4" fmla="*/ 574042 w 1179710"/>
              <a:gd name="connsiteY4" fmla="*/ 608 h 322937"/>
              <a:gd name="connsiteX0" fmla="*/ 575947 w 1179710"/>
              <a:gd name="connsiteY0" fmla="*/ 608 h 322937"/>
              <a:gd name="connsiteX1" fmla="*/ 8850 w 1179710"/>
              <a:gd name="connsiteY1" fmla="*/ 309602 h 322937"/>
              <a:gd name="connsiteX2" fmla="*/ 0 w 1179710"/>
              <a:gd name="connsiteY2" fmla="*/ 309602 h 322937"/>
              <a:gd name="connsiteX3" fmla="*/ 575575 w 1179710"/>
              <a:gd name="connsiteY3" fmla="*/ 1825 h 322937"/>
              <a:gd name="connsiteX4" fmla="*/ 574415 w 1179710"/>
              <a:gd name="connsiteY4" fmla="*/ 1825 h 322937"/>
              <a:gd name="connsiteX5" fmla="*/ 1131713 w 1179710"/>
              <a:gd name="connsiteY5" fmla="*/ 232658 h 322937"/>
              <a:gd name="connsiteX6" fmla="*/ 1173995 w 1179710"/>
              <a:gd name="connsiteY6" fmla="*/ 230753 h 322937"/>
              <a:gd name="connsiteX7" fmla="*/ 1126758 w 1179710"/>
              <a:gd name="connsiteY7" fmla="*/ 321032 h 322937"/>
              <a:gd name="connsiteX8" fmla="*/ 1062017 w 1179710"/>
              <a:gd name="connsiteY8" fmla="*/ 234563 h 322937"/>
              <a:gd name="connsiteX9" fmla="*/ 1108109 w 1179710"/>
              <a:gd name="connsiteY9" fmla="*/ 230753 h 322937"/>
              <a:gd name="connsiteX10" fmla="*/ 575576 w 1179710"/>
              <a:gd name="connsiteY10" fmla="*/ 1825 h 322937"/>
              <a:gd name="connsiteX0" fmla="*/ 1128663 w 1179710"/>
              <a:gd name="connsiteY0" fmla="*/ 328732 h 328732"/>
              <a:gd name="connsiteX1" fmla="*/ 1063922 w 1179710"/>
              <a:gd name="connsiteY1" fmla="*/ 238453 h 328732"/>
              <a:gd name="connsiteX2" fmla="*/ 1110014 w 1179710"/>
              <a:gd name="connsiteY2" fmla="*/ 240358 h 328732"/>
              <a:gd name="connsiteX3" fmla="*/ 575576 w 1179710"/>
              <a:gd name="connsiteY3" fmla="*/ 7620 h 328732"/>
              <a:gd name="connsiteX4" fmla="*/ 652520 w 1179710"/>
              <a:gd name="connsiteY4" fmla="*/ 7620 h 328732"/>
              <a:gd name="connsiteX5" fmla="*/ 1125998 w 1179710"/>
              <a:gd name="connsiteY5" fmla="*/ 238453 h 328732"/>
              <a:gd name="connsiteX6" fmla="*/ 1179710 w 1179710"/>
              <a:gd name="connsiteY6" fmla="*/ 232738 h 328732"/>
              <a:gd name="connsiteX7" fmla="*/ 1128663 w 1179710"/>
              <a:gd name="connsiteY7" fmla="*/ 328732 h 328732"/>
              <a:gd name="connsiteX0" fmla="*/ 574042 w 1179710"/>
              <a:gd name="connsiteY0" fmla="*/ 6403 h 328732"/>
              <a:gd name="connsiteX1" fmla="*/ 15984 w 1179710"/>
              <a:gd name="connsiteY1" fmla="*/ 307777 h 328732"/>
              <a:gd name="connsiteX2" fmla="*/ 0 w 1179710"/>
              <a:gd name="connsiteY2" fmla="*/ 315397 h 328732"/>
              <a:gd name="connsiteX3" fmla="*/ 329930 w 1179710"/>
              <a:gd name="connsiteY3" fmla="*/ 37057 h 328732"/>
              <a:gd name="connsiteX4" fmla="*/ 574042 w 1179710"/>
              <a:gd name="connsiteY4" fmla="*/ 6403 h 328732"/>
              <a:gd name="connsiteX0" fmla="*/ 575947 w 1179710"/>
              <a:gd name="connsiteY0" fmla="*/ 6403 h 328732"/>
              <a:gd name="connsiteX1" fmla="*/ 8850 w 1179710"/>
              <a:gd name="connsiteY1" fmla="*/ 315397 h 328732"/>
              <a:gd name="connsiteX2" fmla="*/ 0 w 1179710"/>
              <a:gd name="connsiteY2" fmla="*/ 315397 h 328732"/>
              <a:gd name="connsiteX3" fmla="*/ 575575 w 1179710"/>
              <a:gd name="connsiteY3" fmla="*/ 7620 h 328732"/>
              <a:gd name="connsiteX4" fmla="*/ 574415 w 1179710"/>
              <a:gd name="connsiteY4" fmla="*/ 7620 h 328732"/>
              <a:gd name="connsiteX5" fmla="*/ 1131713 w 1179710"/>
              <a:gd name="connsiteY5" fmla="*/ 238453 h 328732"/>
              <a:gd name="connsiteX6" fmla="*/ 1173995 w 1179710"/>
              <a:gd name="connsiteY6" fmla="*/ 236548 h 328732"/>
              <a:gd name="connsiteX7" fmla="*/ 1126758 w 1179710"/>
              <a:gd name="connsiteY7" fmla="*/ 326827 h 328732"/>
              <a:gd name="connsiteX8" fmla="*/ 1062017 w 1179710"/>
              <a:gd name="connsiteY8" fmla="*/ 240358 h 328732"/>
              <a:gd name="connsiteX9" fmla="*/ 1108109 w 1179710"/>
              <a:gd name="connsiteY9" fmla="*/ 236548 h 328732"/>
              <a:gd name="connsiteX10" fmla="*/ 575576 w 1179710"/>
              <a:gd name="connsiteY10" fmla="*/ 0 h 328732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7145 h 338257"/>
              <a:gd name="connsiteX4" fmla="*/ 574415 w 1179710"/>
              <a:gd name="connsiteY4" fmla="*/ 1714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714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90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6403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90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79710" h="338257" stroke="0" extrusionOk="0">
                <a:moveTo>
                  <a:pt x="1128663" y="338257"/>
                </a:moveTo>
                <a:lnTo>
                  <a:pt x="1063922" y="247978"/>
                </a:lnTo>
                <a:lnTo>
                  <a:pt x="1110014" y="249883"/>
                </a:lnTo>
                <a:cubicBezTo>
                  <a:pt x="1044399" y="113994"/>
                  <a:pt x="838037" y="17145"/>
                  <a:pt x="575576" y="17145"/>
                </a:cubicBezTo>
                <a:lnTo>
                  <a:pt x="652520" y="17145"/>
                </a:lnTo>
                <a:cubicBezTo>
                  <a:pt x="914981" y="17145"/>
                  <a:pt x="1060383" y="112089"/>
                  <a:pt x="1125998" y="247978"/>
                </a:cubicBezTo>
                <a:lnTo>
                  <a:pt x="1179710" y="242263"/>
                </a:lnTo>
                <a:lnTo>
                  <a:pt x="1128663" y="338257"/>
                </a:lnTo>
                <a:close/>
              </a:path>
              <a:path w="1179710" h="338257" fill="darkenLess" stroke="0" extrusionOk="0">
                <a:moveTo>
                  <a:pt x="574042" y="15928"/>
                </a:moveTo>
                <a:cubicBezTo>
                  <a:pt x="271772" y="26756"/>
                  <a:pt x="15984" y="155307"/>
                  <a:pt x="15984" y="317302"/>
                </a:cubicBezTo>
                <a:lnTo>
                  <a:pt x="0" y="324922"/>
                </a:lnTo>
                <a:cubicBezTo>
                  <a:pt x="0" y="205822"/>
                  <a:pt x="128504" y="97412"/>
                  <a:pt x="329930" y="46582"/>
                </a:cubicBezTo>
                <a:cubicBezTo>
                  <a:pt x="418518" y="24227"/>
                  <a:pt x="476304" y="12427"/>
                  <a:pt x="574042" y="15928"/>
                </a:cubicBezTo>
                <a:close/>
              </a:path>
              <a:path w="1179710" h="338257" fill="none" extrusionOk="0">
                <a:moveTo>
                  <a:pt x="575947" y="6403"/>
                </a:moveTo>
                <a:cubicBezTo>
                  <a:pt x="273677" y="17231"/>
                  <a:pt x="8850" y="162927"/>
                  <a:pt x="8850" y="324922"/>
                </a:cubicBezTo>
                <a:lnTo>
                  <a:pt x="0" y="324922"/>
                </a:lnTo>
                <a:cubicBezTo>
                  <a:pt x="0" y="154941"/>
                  <a:pt x="257694" y="1905"/>
                  <a:pt x="575575" y="1905"/>
                </a:cubicBezTo>
                <a:lnTo>
                  <a:pt x="578225" y="5715"/>
                </a:lnTo>
                <a:cubicBezTo>
                  <a:pt x="840686" y="5715"/>
                  <a:pt x="1066098" y="112089"/>
                  <a:pt x="1131713" y="247978"/>
                </a:cubicBezTo>
                <a:lnTo>
                  <a:pt x="1173995" y="246073"/>
                </a:lnTo>
                <a:lnTo>
                  <a:pt x="1126758" y="336352"/>
                </a:lnTo>
                <a:lnTo>
                  <a:pt x="1062017" y="249883"/>
                </a:lnTo>
                <a:lnTo>
                  <a:pt x="1108109" y="246073"/>
                </a:lnTo>
                <a:cubicBezTo>
                  <a:pt x="1042494" y="110184"/>
                  <a:pt x="838037" y="0"/>
                  <a:pt x="575576" y="0"/>
                </a:cubicBezTo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2" name="Pfeil: nach unten gekrümmt 38">
            <a:extLst>
              <a:ext uri="{FF2B5EF4-FFF2-40B4-BE49-F238E27FC236}">
                <a16:creationId xmlns:a16="http://schemas.microsoft.com/office/drawing/2014/main" id="{BCE0D1D6-DFF5-4663-9486-74471B7BDE48}"/>
              </a:ext>
            </a:extLst>
          </p:cNvPr>
          <p:cNvSpPr/>
          <p:nvPr/>
        </p:nvSpPr>
        <p:spPr>
          <a:xfrm>
            <a:off x="8276423" y="1785331"/>
            <a:ext cx="1179710" cy="338257"/>
          </a:xfrm>
          <a:custGeom>
            <a:avLst/>
            <a:gdLst>
              <a:gd name="connsiteX0" fmla="*/ 1189623 w 1266567"/>
              <a:gd name="connsiteY0" fmla="*/ 307777 h 307777"/>
              <a:gd name="connsiteX1" fmla="*/ 1094402 w 1266567"/>
              <a:gd name="connsiteY1" fmla="*/ 230833 h 307777"/>
              <a:gd name="connsiteX2" fmla="*/ 1132874 w 1266567"/>
              <a:gd name="connsiteY2" fmla="*/ 230833 h 307777"/>
              <a:gd name="connsiteX3" fmla="*/ 575576 w 1266567"/>
              <a:gd name="connsiteY3" fmla="*/ 0 h 307777"/>
              <a:gd name="connsiteX4" fmla="*/ 652520 w 1266567"/>
              <a:gd name="connsiteY4" fmla="*/ 0 h 307777"/>
              <a:gd name="connsiteX5" fmla="*/ 1209818 w 1266567"/>
              <a:gd name="connsiteY5" fmla="*/ 230833 h 307777"/>
              <a:gd name="connsiteX6" fmla="*/ 1248290 w 1266567"/>
              <a:gd name="connsiteY6" fmla="*/ 230833 h 307777"/>
              <a:gd name="connsiteX7" fmla="*/ 1189623 w 1266567"/>
              <a:gd name="connsiteY7" fmla="*/ 307777 h 307777"/>
              <a:gd name="connsiteX0" fmla="*/ 614047 w 1266567"/>
              <a:gd name="connsiteY0" fmla="*/ 688 h 307777"/>
              <a:gd name="connsiteX1" fmla="*/ 76944 w 1266567"/>
              <a:gd name="connsiteY1" fmla="*/ 307777 h 307777"/>
              <a:gd name="connsiteX2" fmla="*/ 0 w 1266567"/>
              <a:gd name="connsiteY2" fmla="*/ 307777 h 307777"/>
              <a:gd name="connsiteX3" fmla="*/ 329930 w 1266567"/>
              <a:gd name="connsiteY3" fmla="*/ 29437 h 307777"/>
              <a:gd name="connsiteX4" fmla="*/ 614047 w 1266567"/>
              <a:gd name="connsiteY4" fmla="*/ 688 h 307777"/>
              <a:gd name="connsiteX0" fmla="*/ 614047 w 1266567"/>
              <a:gd name="connsiteY0" fmla="*/ 688 h 307777"/>
              <a:gd name="connsiteX1" fmla="*/ 76944 w 1266567"/>
              <a:gd name="connsiteY1" fmla="*/ 307777 h 307777"/>
              <a:gd name="connsiteX2" fmla="*/ 0 w 1266567"/>
              <a:gd name="connsiteY2" fmla="*/ 307777 h 307777"/>
              <a:gd name="connsiteX3" fmla="*/ 575575 w 1266567"/>
              <a:gd name="connsiteY3" fmla="*/ 0 h 307777"/>
              <a:gd name="connsiteX4" fmla="*/ 652520 w 1266567"/>
              <a:gd name="connsiteY4" fmla="*/ 0 h 307777"/>
              <a:gd name="connsiteX5" fmla="*/ 1209818 w 1266567"/>
              <a:gd name="connsiteY5" fmla="*/ 230833 h 307777"/>
              <a:gd name="connsiteX6" fmla="*/ 1248290 w 1266567"/>
              <a:gd name="connsiteY6" fmla="*/ 230833 h 307777"/>
              <a:gd name="connsiteX7" fmla="*/ 1189623 w 1266567"/>
              <a:gd name="connsiteY7" fmla="*/ 307777 h 307777"/>
              <a:gd name="connsiteX8" fmla="*/ 1094402 w 1266567"/>
              <a:gd name="connsiteY8" fmla="*/ 230833 h 307777"/>
              <a:gd name="connsiteX9" fmla="*/ 1132874 w 1266567"/>
              <a:gd name="connsiteY9" fmla="*/ 230833 h 307777"/>
              <a:gd name="connsiteX10" fmla="*/ 575576 w 1266567"/>
              <a:gd name="connsiteY10" fmla="*/ 0 h 307777"/>
              <a:gd name="connsiteX0" fmla="*/ 1189623 w 1248290"/>
              <a:gd name="connsiteY0" fmla="*/ 307777 h 307777"/>
              <a:gd name="connsiteX1" fmla="*/ 1094402 w 1248290"/>
              <a:gd name="connsiteY1" fmla="*/ 230833 h 307777"/>
              <a:gd name="connsiteX2" fmla="*/ 1132874 w 1248290"/>
              <a:gd name="connsiteY2" fmla="*/ 230833 h 307777"/>
              <a:gd name="connsiteX3" fmla="*/ 575576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0" fmla="*/ 614047 w 1248290"/>
              <a:gd name="connsiteY0" fmla="*/ 688 h 307777"/>
              <a:gd name="connsiteX1" fmla="*/ 76944 w 1248290"/>
              <a:gd name="connsiteY1" fmla="*/ 307777 h 307777"/>
              <a:gd name="connsiteX2" fmla="*/ 0 w 1248290"/>
              <a:gd name="connsiteY2" fmla="*/ 307777 h 307777"/>
              <a:gd name="connsiteX3" fmla="*/ 329930 w 1248290"/>
              <a:gd name="connsiteY3" fmla="*/ 29437 h 307777"/>
              <a:gd name="connsiteX4" fmla="*/ 614047 w 1248290"/>
              <a:gd name="connsiteY4" fmla="*/ 688 h 307777"/>
              <a:gd name="connsiteX0" fmla="*/ 614047 w 1248290"/>
              <a:gd name="connsiteY0" fmla="*/ 688 h 307777"/>
              <a:gd name="connsiteX1" fmla="*/ 8850 w 1248290"/>
              <a:gd name="connsiteY1" fmla="*/ 307777 h 307777"/>
              <a:gd name="connsiteX2" fmla="*/ 0 w 1248290"/>
              <a:gd name="connsiteY2" fmla="*/ 307777 h 307777"/>
              <a:gd name="connsiteX3" fmla="*/ 575575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8" fmla="*/ 1094402 w 1248290"/>
              <a:gd name="connsiteY8" fmla="*/ 230833 h 307777"/>
              <a:gd name="connsiteX9" fmla="*/ 1132874 w 1248290"/>
              <a:gd name="connsiteY9" fmla="*/ 230833 h 307777"/>
              <a:gd name="connsiteX10" fmla="*/ 575576 w 1248290"/>
              <a:gd name="connsiteY10" fmla="*/ 0 h 307777"/>
              <a:gd name="connsiteX0" fmla="*/ 1189623 w 1248290"/>
              <a:gd name="connsiteY0" fmla="*/ 307777 h 307777"/>
              <a:gd name="connsiteX1" fmla="*/ 1094402 w 1248290"/>
              <a:gd name="connsiteY1" fmla="*/ 230833 h 307777"/>
              <a:gd name="connsiteX2" fmla="*/ 1132874 w 1248290"/>
              <a:gd name="connsiteY2" fmla="*/ 230833 h 307777"/>
              <a:gd name="connsiteX3" fmla="*/ 575576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0" fmla="*/ 614047 w 1248290"/>
              <a:gd name="connsiteY0" fmla="*/ 688 h 307777"/>
              <a:gd name="connsiteX1" fmla="*/ 15984 w 1248290"/>
              <a:gd name="connsiteY1" fmla="*/ 300157 h 307777"/>
              <a:gd name="connsiteX2" fmla="*/ 0 w 1248290"/>
              <a:gd name="connsiteY2" fmla="*/ 307777 h 307777"/>
              <a:gd name="connsiteX3" fmla="*/ 329930 w 1248290"/>
              <a:gd name="connsiteY3" fmla="*/ 29437 h 307777"/>
              <a:gd name="connsiteX4" fmla="*/ 614047 w 1248290"/>
              <a:gd name="connsiteY4" fmla="*/ 688 h 307777"/>
              <a:gd name="connsiteX0" fmla="*/ 614047 w 1248290"/>
              <a:gd name="connsiteY0" fmla="*/ 688 h 307777"/>
              <a:gd name="connsiteX1" fmla="*/ 8850 w 1248290"/>
              <a:gd name="connsiteY1" fmla="*/ 307777 h 307777"/>
              <a:gd name="connsiteX2" fmla="*/ 0 w 1248290"/>
              <a:gd name="connsiteY2" fmla="*/ 307777 h 307777"/>
              <a:gd name="connsiteX3" fmla="*/ 575575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8" fmla="*/ 1094402 w 1248290"/>
              <a:gd name="connsiteY8" fmla="*/ 230833 h 307777"/>
              <a:gd name="connsiteX9" fmla="*/ 1132874 w 1248290"/>
              <a:gd name="connsiteY9" fmla="*/ 230833 h 307777"/>
              <a:gd name="connsiteX10" fmla="*/ 575576 w 1248290"/>
              <a:gd name="connsiteY10" fmla="*/ 0 h 30777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158383 w 1248290"/>
              <a:gd name="connsiteY5" fmla="*/ 228928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158383 w 1248290"/>
              <a:gd name="connsiteY5" fmla="*/ 228928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19495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08285"/>
              <a:gd name="connsiteY0" fmla="*/ 307777 h 315397"/>
              <a:gd name="connsiteX1" fmla="*/ 1094402 w 1208285"/>
              <a:gd name="connsiteY1" fmla="*/ 230833 h 315397"/>
              <a:gd name="connsiteX2" fmla="*/ 1132874 w 1208285"/>
              <a:gd name="connsiteY2" fmla="*/ 230833 h 315397"/>
              <a:gd name="connsiteX3" fmla="*/ 575576 w 1208285"/>
              <a:gd name="connsiteY3" fmla="*/ 0 h 315397"/>
              <a:gd name="connsiteX4" fmla="*/ 652520 w 1208285"/>
              <a:gd name="connsiteY4" fmla="*/ 0 h 315397"/>
              <a:gd name="connsiteX5" fmla="*/ 1158383 w 1208285"/>
              <a:gd name="connsiteY5" fmla="*/ 228928 h 315397"/>
              <a:gd name="connsiteX6" fmla="*/ 1208285 w 1208285"/>
              <a:gd name="connsiteY6" fmla="*/ 221308 h 315397"/>
              <a:gd name="connsiteX7" fmla="*/ 1189623 w 1208285"/>
              <a:gd name="connsiteY7" fmla="*/ 307777 h 315397"/>
              <a:gd name="connsiteX0" fmla="*/ 614047 w 1208285"/>
              <a:gd name="connsiteY0" fmla="*/ 688 h 315397"/>
              <a:gd name="connsiteX1" fmla="*/ 15984 w 1208285"/>
              <a:gd name="connsiteY1" fmla="*/ 300157 h 315397"/>
              <a:gd name="connsiteX2" fmla="*/ 0 w 1208285"/>
              <a:gd name="connsiteY2" fmla="*/ 307777 h 315397"/>
              <a:gd name="connsiteX3" fmla="*/ 329930 w 1208285"/>
              <a:gd name="connsiteY3" fmla="*/ 29437 h 315397"/>
              <a:gd name="connsiteX4" fmla="*/ 614047 w 1208285"/>
              <a:gd name="connsiteY4" fmla="*/ 688 h 315397"/>
              <a:gd name="connsiteX0" fmla="*/ 614047 w 1208285"/>
              <a:gd name="connsiteY0" fmla="*/ 688 h 315397"/>
              <a:gd name="connsiteX1" fmla="*/ 8850 w 1208285"/>
              <a:gd name="connsiteY1" fmla="*/ 307777 h 315397"/>
              <a:gd name="connsiteX2" fmla="*/ 0 w 1208285"/>
              <a:gd name="connsiteY2" fmla="*/ 307777 h 315397"/>
              <a:gd name="connsiteX3" fmla="*/ 575575 w 1208285"/>
              <a:gd name="connsiteY3" fmla="*/ 0 h 315397"/>
              <a:gd name="connsiteX4" fmla="*/ 652520 w 1208285"/>
              <a:gd name="connsiteY4" fmla="*/ 0 h 315397"/>
              <a:gd name="connsiteX5" fmla="*/ 1152668 w 1208285"/>
              <a:gd name="connsiteY5" fmla="*/ 225118 h 315397"/>
              <a:gd name="connsiteX6" fmla="*/ 1194950 w 1208285"/>
              <a:gd name="connsiteY6" fmla="*/ 230833 h 315397"/>
              <a:gd name="connsiteX7" fmla="*/ 1161048 w 1208285"/>
              <a:gd name="connsiteY7" fmla="*/ 315397 h 315397"/>
              <a:gd name="connsiteX8" fmla="*/ 1094402 w 1208285"/>
              <a:gd name="connsiteY8" fmla="*/ 230833 h 315397"/>
              <a:gd name="connsiteX9" fmla="*/ 1132874 w 1208285"/>
              <a:gd name="connsiteY9" fmla="*/ 230833 h 315397"/>
              <a:gd name="connsiteX10" fmla="*/ 575576 w 1208285"/>
              <a:gd name="connsiteY10" fmla="*/ 0 h 315397"/>
              <a:gd name="connsiteX0" fmla="*/ 1159143 w 1208285"/>
              <a:gd name="connsiteY0" fmla="*/ 319207 h 319207"/>
              <a:gd name="connsiteX1" fmla="*/ 1094402 w 1208285"/>
              <a:gd name="connsiteY1" fmla="*/ 230833 h 319207"/>
              <a:gd name="connsiteX2" fmla="*/ 1132874 w 1208285"/>
              <a:gd name="connsiteY2" fmla="*/ 230833 h 319207"/>
              <a:gd name="connsiteX3" fmla="*/ 575576 w 1208285"/>
              <a:gd name="connsiteY3" fmla="*/ 0 h 319207"/>
              <a:gd name="connsiteX4" fmla="*/ 652520 w 1208285"/>
              <a:gd name="connsiteY4" fmla="*/ 0 h 319207"/>
              <a:gd name="connsiteX5" fmla="*/ 1158383 w 1208285"/>
              <a:gd name="connsiteY5" fmla="*/ 228928 h 319207"/>
              <a:gd name="connsiteX6" fmla="*/ 1208285 w 1208285"/>
              <a:gd name="connsiteY6" fmla="*/ 221308 h 319207"/>
              <a:gd name="connsiteX7" fmla="*/ 1159143 w 1208285"/>
              <a:gd name="connsiteY7" fmla="*/ 319207 h 319207"/>
              <a:gd name="connsiteX0" fmla="*/ 614047 w 1208285"/>
              <a:gd name="connsiteY0" fmla="*/ 688 h 319207"/>
              <a:gd name="connsiteX1" fmla="*/ 15984 w 1208285"/>
              <a:gd name="connsiteY1" fmla="*/ 300157 h 319207"/>
              <a:gd name="connsiteX2" fmla="*/ 0 w 1208285"/>
              <a:gd name="connsiteY2" fmla="*/ 307777 h 319207"/>
              <a:gd name="connsiteX3" fmla="*/ 329930 w 1208285"/>
              <a:gd name="connsiteY3" fmla="*/ 29437 h 319207"/>
              <a:gd name="connsiteX4" fmla="*/ 614047 w 1208285"/>
              <a:gd name="connsiteY4" fmla="*/ 688 h 319207"/>
              <a:gd name="connsiteX0" fmla="*/ 614047 w 1208285"/>
              <a:gd name="connsiteY0" fmla="*/ 688 h 319207"/>
              <a:gd name="connsiteX1" fmla="*/ 8850 w 1208285"/>
              <a:gd name="connsiteY1" fmla="*/ 307777 h 319207"/>
              <a:gd name="connsiteX2" fmla="*/ 0 w 1208285"/>
              <a:gd name="connsiteY2" fmla="*/ 307777 h 319207"/>
              <a:gd name="connsiteX3" fmla="*/ 575575 w 1208285"/>
              <a:gd name="connsiteY3" fmla="*/ 0 h 319207"/>
              <a:gd name="connsiteX4" fmla="*/ 652520 w 1208285"/>
              <a:gd name="connsiteY4" fmla="*/ 0 h 319207"/>
              <a:gd name="connsiteX5" fmla="*/ 1152668 w 1208285"/>
              <a:gd name="connsiteY5" fmla="*/ 225118 h 319207"/>
              <a:gd name="connsiteX6" fmla="*/ 1194950 w 1208285"/>
              <a:gd name="connsiteY6" fmla="*/ 230833 h 319207"/>
              <a:gd name="connsiteX7" fmla="*/ 1161048 w 1208285"/>
              <a:gd name="connsiteY7" fmla="*/ 315397 h 319207"/>
              <a:gd name="connsiteX8" fmla="*/ 1094402 w 1208285"/>
              <a:gd name="connsiteY8" fmla="*/ 230833 h 319207"/>
              <a:gd name="connsiteX9" fmla="*/ 1132874 w 1208285"/>
              <a:gd name="connsiteY9" fmla="*/ 230833 h 319207"/>
              <a:gd name="connsiteX10" fmla="*/ 575576 w 1208285"/>
              <a:gd name="connsiteY10" fmla="*/ 0 h 319207"/>
              <a:gd name="connsiteX0" fmla="*/ 1159143 w 1208285"/>
              <a:gd name="connsiteY0" fmla="*/ 320424 h 320424"/>
              <a:gd name="connsiteX1" fmla="*/ 1094402 w 1208285"/>
              <a:gd name="connsiteY1" fmla="*/ 232050 h 320424"/>
              <a:gd name="connsiteX2" fmla="*/ 1132874 w 1208285"/>
              <a:gd name="connsiteY2" fmla="*/ 232050 h 320424"/>
              <a:gd name="connsiteX3" fmla="*/ 575576 w 1208285"/>
              <a:gd name="connsiteY3" fmla="*/ 1217 h 320424"/>
              <a:gd name="connsiteX4" fmla="*/ 652520 w 1208285"/>
              <a:gd name="connsiteY4" fmla="*/ 1217 h 320424"/>
              <a:gd name="connsiteX5" fmla="*/ 1158383 w 1208285"/>
              <a:gd name="connsiteY5" fmla="*/ 230145 h 320424"/>
              <a:gd name="connsiteX6" fmla="*/ 1208285 w 1208285"/>
              <a:gd name="connsiteY6" fmla="*/ 222525 h 320424"/>
              <a:gd name="connsiteX7" fmla="*/ 1159143 w 1208285"/>
              <a:gd name="connsiteY7" fmla="*/ 320424 h 320424"/>
              <a:gd name="connsiteX0" fmla="*/ 614047 w 1208285"/>
              <a:gd name="connsiteY0" fmla="*/ 1905 h 320424"/>
              <a:gd name="connsiteX1" fmla="*/ 15984 w 1208285"/>
              <a:gd name="connsiteY1" fmla="*/ 301374 h 320424"/>
              <a:gd name="connsiteX2" fmla="*/ 0 w 1208285"/>
              <a:gd name="connsiteY2" fmla="*/ 308994 h 320424"/>
              <a:gd name="connsiteX3" fmla="*/ 329930 w 1208285"/>
              <a:gd name="connsiteY3" fmla="*/ 30654 h 320424"/>
              <a:gd name="connsiteX4" fmla="*/ 614047 w 1208285"/>
              <a:gd name="connsiteY4" fmla="*/ 1905 h 320424"/>
              <a:gd name="connsiteX0" fmla="*/ 575947 w 1208285"/>
              <a:gd name="connsiteY0" fmla="*/ 0 h 320424"/>
              <a:gd name="connsiteX1" fmla="*/ 8850 w 1208285"/>
              <a:gd name="connsiteY1" fmla="*/ 308994 h 320424"/>
              <a:gd name="connsiteX2" fmla="*/ 0 w 1208285"/>
              <a:gd name="connsiteY2" fmla="*/ 308994 h 320424"/>
              <a:gd name="connsiteX3" fmla="*/ 575575 w 1208285"/>
              <a:gd name="connsiteY3" fmla="*/ 1217 h 320424"/>
              <a:gd name="connsiteX4" fmla="*/ 652520 w 1208285"/>
              <a:gd name="connsiteY4" fmla="*/ 1217 h 320424"/>
              <a:gd name="connsiteX5" fmla="*/ 1152668 w 1208285"/>
              <a:gd name="connsiteY5" fmla="*/ 226335 h 320424"/>
              <a:gd name="connsiteX6" fmla="*/ 1194950 w 1208285"/>
              <a:gd name="connsiteY6" fmla="*/ 232050 h 320424"/>
              <a:gd name="connsiteX7" fmla="*/ 1161048 w 1208285"/>
              <a:gd name="connsiteY7" fmla="*/ 316614 h 320424"/>
              <a:gd name="connsiteX8" fmla="*/ 1094402 w 1208285"/>
              <a:gd name="connsiteY8" fmla="*/ 232050 h 320424"/>
              <a:gd name="connsiteX9" fmla="*/ 1132874 w 1208285"/>
              <a:gd name="connsiteY9" fmla="*/ 232050 h 320424"/>
              <a:gd name="connsiteX10" fmla="*/ 575576 w 1208285"/>
              <a:gd name="connsiteY10" fmla="*/ 1217 h 320424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652520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61048 w 1208285"/>
              <a:gd name="connsiteY7" fmla="*/ 31722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61048 w 1208285"/>
              <a:gd name="connsiteY7" fmla="*/ 31722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23349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31713 w 1208285"/>
              <a:gd name="connsiteY5" fmla="*/ 232658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25998 w 1208285"/>
              <a:gd name="connsiteY5" fmla="*/ 232658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31713 w 1208285"/>
              <a:gd name="connsiteY5" fmla="*/ 232658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28663 w 1208285"/>
              <a:gd name="connsiteY0" fmla="*/ 322937 h 322937"/>
              <a:gd name="connsiteX1" fmla="*/ 1063922 w 1208285"/>
              <a:gd name="connsiteY1" fmla="*/ 232658 h 322937"/>
              <a:gd name="connsiteX2" fmla="*/ 1110014 w 1208285"/>
              <a:gd name="connsiteY2" fmla="*/ 234563 h 322937"/>
              <a:gd name="connsiteX3" fmla="*/ 575576 w 1208285"/>
              <a:gd name="connsiteY3" fmla="*/ 1825 h 322937"/>
              <a:gd name="connsiteX4" fmla="*/ 652520 w 1208285"/>
              <a:gd name="connsiteY4" fmla="*/ 1825 h 322937"/>
              <a:gd name="connsiteX5" fmla="*/ 1125998 w 1208285"/>
              <a:gd name="connsiteY5" fmla="*/ 232658 h 322937"/>
              <a:gd name="connsiteX6" fmla="*/ 1208285 w 1208285"/>
              <a:gd name="connsiteY6" fmla="*/ 223133 h 322937"/>
              <a:gd name="connsiteX7" fmla="*/ 1128663 w 1208285"/>
              <a:gd name="connsiteY7" fmla="*/ 322937 h 322937"/>
              <a:gd name="connsiteX0" fmla="*/ 574042 w 1208285"/>
              <a:gd name="connsiteY0" fmla="*/ 608 h 322937"/>
              <a:gd name="connsiteX1" fmla="*/ 15984 w 1208285"/>
              <a:gd name="connsiteY1" fmla="*/ 301982 h 322937"/>
              <a:gd name="connsiteX2" fmla="*/ 0 w 1208285"/>
              <a:gd name="connsiteY2" fmla="*/ 309602 h 322937"/>
              <a:gd name="connsiteX3" fmla="*/ 329930 w 1208285"/>
              <a:gd name="connsiteY3" fmla="*/ 31262 h 322937"/>
              <a:gd name="connsiteX4" fmla="*/ 574042 w 1208285"/>
              <a:gd name="connsiteY4" fmla="*/ 608 h 322937"/>
              <a:gd name="connsiteX0" fmla="*/ 575947 w 1208285"/>
              <a:gd name="connsiteY0" fmla="*/ 608 h 322937"/>
              <a:gd name="connsiteX1" fmla="*/ 8850 w 1208285"/>
              <a:gd name="connsiteY1" fmla="*/ 309602 h 322937"/>
              <a:gd name="connsiteX2" fmla="*/ 0 w 1208285"/>
              <a:gd name="connsiteY2" fmla="*/ 309602 h 322937"/>
              <a:gd name="connsiteX3" fmla="*/ 575575 w 1208285"/>
              <a:gd name="connsiteY3" fmla="*/ 1825 h 322937"/>
              <a:gd name="connsiteX4" fmla="*/ 574415 w 1208285"/>
              <a:gd name="connsiteY4" fmla="*/ 1825 h 322937"/>
              <a:gd name="connsiteX5" fmla="*/ 1131713 w 1208285"/>
              <a:gd name="connsiteY5" fmla="*/ 232658 h 322937"/>
              <a:gd name="connsiteX6" fmla="*/ 1194950 w 1208285"/>
              <a:gd name="connsiteY6" fmla="*/ 232658 h 322937"/>
              <a:gd name="connsiteX7" fmla="*/ 1126758 w 1208285"/>
              <a:gd name="connsiteY7" fmla="*/ 321032 h 322937"/>
              <a:gd name="connsiteX8" fmla="*/ 1062017 w 1208285"/>
              <a:gd name="connsiteY8" fmla="*/ 234563 h 322937"/>
              <a:gd name="connsiteX9" fmla="*/ 1108109 w 1208285"/>
              <a:gd name="connsiteY9" fmla="*/ 230753 h 322937"/>
              <a:gd name="connsiteX10" fmla="*/ 575576 w 1208285"/>
              <a:gd name="connsiteY10" fmla="*/ 1825 h 322937"/>
              <a:gd name="connsiteX0" fmla="*/ 1128663 w 1208285"/>
              <a:gd name="connsiteY0" fmla="*/ 322937 h 322937"/>
              <a:gd name="connsiteX1" fmla="*/ 1063922 w 1208285"/>
              <a:gd name="connsiteY1" fmla="*/ 232658 h 322937"/>
              <a:gd name="connsiteX2" fmla="*/ 1110014 w 1208285"/>
              <a:gd name="connsiteY2" fmla="*/ 234563 h 322937"/>
              <a:gd name="connsiteX3" fmla="*/ 575576 w 1208285"/>
              <a:gd name="connsiteY3" fmla="*/ 1825 h 322937"/>
              <a:gd name="connsiteX4" fmla="*/ 652520 w 1208285"/>
              <a:gd name="connsiteY4" fmla="*/ 1825 h 322937"/>
              <a:gd name="connsiteX5" fmla="*/ 1125998 w 1208285"/>
              <a:gd name="connsiteY5" fmla="*/ 232658 h 322937"/>
              <a:gd name="connsiteX6" fmla="*/ 1208285 w 1208285"/>
              <a:gd name="connsiteY6" fmla="*/ 223133 h 322937"/>
              <a:gd name="connsiteX7" fmla="*/ 1128663 w 1208285"/>
              <a:gd name="connsiteY7" fmla="*/ 322937 h 322937"/>
              <a:gd name="connsiteX0" fmla="*/ 574042 w 1208285"/>
              <a:gd name="connsiteY0" fmla="*/ 608 h 322937"/>
              <a:gd name="connsiteX1" fmla="*/ 15984 w 1208285"/>
              <a:gd name="connsiteY1" fmla="*/ 301982 h 322937"/>
              <a:gd name="connsiteX2" fmla="*/ 0 w 1208285"/>
              <a:gd name="connsiteY2" fmla="*/ 309602 h 322937"/>
              <a:gd name="connsiteX3" fmla="*/ 329930 w 1208285"/>
              <a:gd name="connsiteY3" fmla="*/ 31262 h 322937"/>
              <a:gd name="connsiteX4" fmla="*/ 574042 w 1208285"/>
              <a:gd name="connsiteY4" fmla="*/ 608 h 322937"/>
              <a:gd name="connsiteX0" fmla="*/ 575947 w 1208285"/>
              <a:gd name="connsiteY0" fmla="*/ 608 h 322937"/>
              <a:gd name="connsiteX1" fmla="*/ 8850 w 1208285"/>
              <a:gd name="connsiteY1" fmla="*/ 309602 h 322937"/>
              <a:gd name="connsiteX2" fmla="*/ 0 w 1208285"/>
              <a:gd name="connsiteY2" fmla="*/ 309602 h 322937"/>
              <a:gd name="connsiteX3" fmla="*/ 575575 w 1208285"/>
              <a:gd name="connsiteY3" fmla="*/ 1825 h 322937"/>
              <a:gd name="connsiteX4" fmla="*/ 574415 w 1208285"/>
              <a:gd name="connsiteY4" fmla="*/ 1825 h 322937"/>
              <a:gd name="connsiteX5" fmla="*/ 1131713 w 1208285"/>
              <a:gd name="connsiteY5" fmla="*/ 232658 h 322937"/>
              <a:gd name="connsiteX6" fmla="*/ 1173995 w 1208285"/>
              <a:gd name="connsiteY6" fmla="*/ 230753 h 322937"/>
              <a:gd name="connsiteX7" fmla="*/ 1126758 w 1208285"/>
              <a:gd name="connsiteY7" fmla="*/ 321032 h 322937"/>
              <a:gd name="connsiteX8" fmla="*/ 1062017 w 1208285"/>
              <a:gd name="connsiteY8" fmla="*/ 234563 h 322937"/>
              <a:gd name="connsiteX9" fmla="*/ 1108109 w 1208285"/>
              <a:gd name="connsiteY9" fmla="*/ 230753 h 322937"/>
              <a:gd name="connsiteX10" fmla="*/ 575576 w 1208285"/>
              <a:gd name="connsiteY10" fmla="*/ 1825 h 322937"/>
              <a:gd name="connsiteX0" fmla="*/ 1128663 w 1179710"/>
              <a:gd name="connsiteY0" fmla="*/ 322937 h 322937"/>
              <a:gd name="connsiteX1" fmla="*/ 1063922 w 1179710"/>
              <a:gd name="connsiteY1" fmla="*/ 232658 h 322937"/>
              <a:gd name="connsiteX2" fmla="*/ 1110014 w 1179710"/>
              <a:gd name="connsiteY2" fmla="*/ 234563 h 322937"/>
              <a:gd name="connsiteX3" fmla="*/ 575576 w 1179710"/>
              <a:gd name="connsiteY3" fmla="*/ 1825 h 322937"/>
              <a:gd name="connsiteX4" fmla="*/ 652520 w 1179710"/>
              <a:gd name="connsiteY4" fmla="*/ 1825 h 322937"/>
              <a:gd name="connsiteX5" fmla="*/ 1125998 w 1179710"/>
              <a:gd name="connsiteY5" fmla="*/ 232658 h 322937"/>
              <a:gd name="connsiteX6" fmla="*/ 1179710 w 1179710"/>
              <a:gd name="connsiteY6" fmla="*/ 226943 h 322937"/>
              <a:gd name="connsiteX7" fmla="*/ 1128663 w 1179710"/>
              <a:gd name="connsiteY7" fmla="*/ 322937 h 322937"/>
              <a:gd name="connsiteX0" fmla="*/ 574042 w 1179710"/>
              <a:gd name="connsiteY0" fmla="*/ 608 h 322937"/>
              <a:gd name="connsiteX1" fmla="*/ 15984 w 1179710"/>
              <a:gd name="connsiteY1" fmla="*/ 301982 h 322937"/>
              <a:gd name="connsiteX2" fmla="*/ 0 w 1179710"/>
              <a:gd name="connsiteY2" fmla="*/ 309602 h 322937"/>
              <a:gd name="connsiteX3" fmla="*/ 329930 w 1179710"/>
              <a:gd name="connsiteY3" fmla="*/ 31262 h 322937"/>
              <a:gd name="connsiteX4" fmla="*/ 574042 w 1179710"/>
              <a:gd name="connsiteY4" fmla="*/ 608 h 322937"/>
              <a:gd name="connsiteX0" fmla="*/ 575947 w 1179710"/>
              <a:gd name="connsiteY0" fmla="*/ 608 h 322937"/>
              <a:gd name="connsiteX1" fmla="*/ 8850 w 1179710"/>
              <a:gd name="connsiteY1" fmla="*/ 309602 h 322937"/>
              <a:gd name="connsiteX2" fmla="*/ 0 w 1179710"/>
              <a:gd name="connsiteY2" fmla="*/ 309602 h 322937"/>
              <a:gd name="connsiteX3" fmla="*/ 575575 w 1179710"/>
              <a:gd name="connsiteY3" fmla="*/ 1825 h 322937"/>
              <a:gd name="connsiteX4" fmla="*/ 574415 w 1179710"/>
              <a:gd name="connsiteY4" fmla="*/ 1825 h 322937"/>
              <a:gd name="connsiteX5" fmla="*/ 1131713 w 1179710"/>
              <a:gd name="connsiteY5" fmla="*/ 232658 h 322937"/>
              <a:gd name="connsiteX6" fmla="*/ 1173995 w 1179710"/>
              <a:gd name="connsiteY6" fmla="*/ 230753 h 322937"/>
              <a:gd name="connsiteX7" fmla="*/ 1126758 w 1179710"/>
              <a:gd name="connsiteY7" fmla="*/ 321032 h 322937"/>
              <a:gd name="connsiteX8" fmla="*/ 1062017 w 1179710"/>
              <a:gd name="connsiteY8" fmla="*/ 234563 h 322937"/>
              <a:gd name="connsiteX9" fmla="*/ 1108109 w 1179710"/>
              <a:gd name="connsiteY9" fmla="*/ 230753 h 322937"/>
              <a:gd name="connsiteX10" fmla="*/ 575576 w 1179710"/>
              <a:gd name="connsiteY10" fmla="*/ 1825 h 322937"/>
              <a:gd name="connsiteX0" fmla="*/ 1128663 w 1179710"/>
              <a:gd name="connsiteY0" fmla="*/ 328732 h 328732"/>
              <a:gd name="connsiteX1" fmla="*/ 1063922 w 1179710"/>
              <a:gd name="connsiteY1" fmla="*/ 238453 h 328732"/>
              <a:gd name="connsiteX2" fmla="*/ 1110014 w 1179710"/>
              <a:gd name="connsiteY2" fmla="*/ 240358 h 328732"/>
              <a:gd name="connsiteX3" fmla="*/ 575576 w 1179710"/>
              <a:gd name="connsiteY3" fmla="*/ 7620 h 328732"/>
              <a:gd name="connsiteX4" fmla="*/ 652520 w 1179710"/>
              <a:gd name="connsiteY4" fmla="*/ 7620 h 328732"/>
              <a:gd name="connsiteX5" fmla="*/ 1125998 w 1179710"/>
              <a:gd name="connsiteY5" fmla="*/ 238453 h 328732"/>
              <a:gd name="connsiteX6" fmla="*/ 1179710 w 1179710"/>
              <a:gd name="connsiteY6" fmla="*/ 232738 h 328732"/>
              <a:gd name="connsiteX7" fmla="*/ 1128663 w 1179710"/>
              <a:gd name="connsiteY7" fmla="*/ 328732 h 328732"/>
              <a:gd name="connsiteX0" fmla="*/ 574042 w 1179710"/>
              <a:gd name="connsiteY0" fmla="*/ 6403 h 328732"/>
              <a:gd name="connsiteX1" fmla="*/ 15984 w 1179710"/>
              <a:gd name="connsiteY1" fmla="*/ 307777 h 328732"/>
              <a:gd name="connsiteX2" fmla="*/ 0 w 1179710"/>
              <a:gd name="connsiteY2" fmla="*/ 315397 h 328732"/>
              <a:gd name="connsiteX3" fmla="*/ 329930 w 1179710"/>
              <a:gd name="connsiteY3" fmla="*/ 37057 h 328732"/>
              <a:gd name="connsiteX4" fmla="*/ 574042 w 1179710"/>
              <a:gd name="connsiteY4" fmla="*/ 6403 h 328732"/>
              <a:gd name="connsiteX0" fmla="*/ 575947 w 1179710"/>
              <a:gd name="connsiteY0" fmla="*/ 6403 h 328732"/>
              <a:gd name="connsiteX1" fmla="*/ 8850 w 1179710"/>
              <a:gd name="connsiteY1" fmla="*/ 315397 h 328732"/>
              <a:gd name="connsiteX2" fmla="*/ 0 w 1179710"/>
              <a:gd name="connsiteY2" fmla="*/ 315397 h 328732"/>
              <a:gd name="connsiteX3" fmla="*/ 575575 w 1179710"/>
              <a:gd name="connsiteY3" fmla="*/ 7620 h 328732"/>
              <a:gd name="connsiteX4" fmla="*/ 574415 w 1179710"/>
              <a:gd name="connsiteY4" fmla="*/ 7620 h 328732"/>
              <a:gd name="connsiteX5" fmla="*/ 1131713 w 1179710"/>
              <a:gd name="connsiteY5" fmla="*/ 238453 h 328732"/>
              <a:gd name="connsiteX6" fmla="*/ 1173995 w 1179710"/>
              <a:gd name="connsiteY6" fmla="*/ 236548 h 328732"/>
              <a:gd name="connsiteX7" fmla="*/ 1126758 w 1179710"/>
              <a:gd name="connsiteY7" fmla="*/ 326827 h 328732"/>
              <a:gd name="connsiteX8" fmla="*/ 1062017 w 1179710"/>
              <a:gd name="connsiteY8" fmla="*/ 240358 h 328732"/>
              <a:gd name="connsiteX9" fmla="*/ 1108109 w 1179710"/>
              <a:gd name="connsiteY9" fmla="*/ 236548 h 328732"/>
              <a:gd name="connsiteX10" fmla="*/ 575576 w 1179710"/>
              <a:gd name="connsiteY10" fmla="*/ 0 h 328732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7145 h 338257"/>
              <a:gd name="connsiteX4" fmla="*/ 574415 w 1179710"/>
              <a:gd name="connsiteY4" fmla="*/ 1714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714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90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6403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90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79710" h="338257" stroke="0" extrusionOk="0">
                <a:moveTo>
                  <a:pt x="1128663" y="338257"/>
                </a:moveTo>
                <a:lnTo>
                  <a:pt x="1063922" y="247978"/>
                </a:lnTo>
                <a:lnTo>
                  <a:pt x="1110014" y="249883"/>
                </a:lnTo>
                <a:cubicBezTo>
                  <a:pt x="1044399" y="113994"/>
                  <a:pt x="838037" y="17145"/>
                  <a:pt x="575576" y="17145"/>
                </a:cubicBezTo>
                <a:lnTo>
                  <a:pt x="652520" y="17145"/>
                </a:lnTo>
                <a:cubicBezTo>
                  <a:pt x="914981" y="17145"/>
                  <a:pt x="1060383" y="112089"/>
                  <a:pt x="1125998" y="247978"/>
                </a:cubicBezTo>
                <a:lnTo>
                  <a:pt x="1179710" y="242263"/>
                </a:lnTo>
                <a:lnTo>
                  <a:pt x="1128663" y="338257"/>
                </a:lnTo>
                <a:close/>
              </a:path>
              <a:path w="1179710" h="338257" fill="darkenLess" stroke="0" extrusionOk="0">
                <a:moveTo>
                  <a:pt x="574042" y="15928"/>
                </a:moveTo>
                <a:cubicBezTo>
                  <a:pt x="271772" y="26756"/>
                  <a:pt x="15984" y="155307"/>
                  <a:pt x="15984" y="317302"/>
                </a:cubicBezTo>
                <a:lnTo>
                  <a:pt x="0" y="324922"/>
                </a:lnTo>
                <a:cubicBezTo>
                  <a:pt x="0" y="205822"/>
                  <a:pt x="128504" y="97412"/>
                  <a:pt x="329930" y="46582"/>
                </a:cubicBezTo>
                <a:cubicBezTo>
                  <a:pt x="418518" y="24227"/>
                  <a:pt x="476304" y="12427"/>
                  <a:pt x="574042" y="15928"/>
                </a:cubicBezTo>
                <a:close/>
              </a:path>
              <a:path w="1179710" h="338257" fill="none" extrusionOk="0">
                <a:moveTo>
                  <a:pt x="575947" y="6403"/>
                </a:moveTo>
                <a:cubicBezTo>
                  <a:pt x="273677" y="17231"/>
                  <a:pt x="8850" y="162927"/>
                  <a:pt x="8850" y="324922"/>
                </a:cubicBezTo>
                <a:lnTo>
                  <a:pt x="0" y="324922"/>
                </a:lnTo>
                <a:cubicBezTo>
                  <a:pt x="0" y="154941"/>
                  <a:pt x="257694" y="1905"/>
                  <a:pt x="575575" y="1905"/>
                </a:cubicBezTo>
                <a:lnTo>
                  <a:pt x="578225" y="5715"/>
                </a:lnTo>
                <a:cubicBezTo>
                  <a:pt x="840686" y="5715"/>
                  <a:pt x="1066098" y="112089"/>
                  <a:pt x="1131713" y="247978"/>
                </a:cubicBezTo>
                <a:lnTo>
                  <a:pt x="1173995" y="246073"/>
                </a:lnTo>
                <a:lnTo>
                  <a:pt x="1126758" y="336352"/>
                </a:lnTo>
                <a:lnTo>
                  <a:pt x="1062017" y="249883"/>
                </a:lnTo>
                <a:lnTo>
                  <a:pt x="1108109" y="246073"/>
                </a:lnTo>
                <a:cubicBezTo>
                  <a:pt x="1042494" y="110184"/>
                  <a:pt x="838037" y="0"/>
                  <a:pt x="575576" y="0"/>
                </a:cubicBezTo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4" name="Pfeil: nach unten gekrümmt 38">
            <a:extLst>
              <a:ext uri="{FF2B5EF4-FFF2-40B4-BE49-F238E27FC236}">
                <a16:creationId xmlns:a16="http://schemas.microsoft.com/office/drawing/2014/main" id="{D015956A-AABC-4548-8FE5-CA65E78C6654}"/>
              </a:ext>
            </a:extLst>
          </p:cNvPr>
          <p:cNvSpPr/>
          <p:nvPr/>
        </p:nvSpPr>
        <p:spPr>
          <a:xfrm>
            <a:off x="9423978" y="1780628"/>
            <a:ext cx="1179710" cy="338257"/>
          </a:xfrm>
          <a:custGeom>
            <a:avLst/>
            <a:gdLst>
              <a:gd name="connsiteX0" fmla="*/ 1189623 w 1266567"/>
              <a:gd name="connsiteY0" fmla="*/ 307777 h 307777"/>
              <a:gd name="connsiteX1" fmla="*/ 1094402 w 1266567"/>
              <a:gd name="connsiteY1" fmla="*/ 230833 h 307777"/>
              <a:gd name="connsiteX2" fmla="*/ 1132874 w 1266567"/>
              <a:gd name="connsiteY2" fmla="*/ 230833 h 307777"/>
              <a:gd name="connsiteX3" fmla="*/ 575576 w 1266567"/>
              <a:gd name="connsiteY3" fmla="*/ 0 h 307777"/>
              <a:gd name="connsiteX4" fmla="*/ 652520 w 1266567"/>
              <a:gd name="connsiteY4" fmla="*/ 0 h 307777"/>
              <a:gd name="connsiteX5" fmla="*/ 1209818 w 1266567"/>
              <a:gd name="connsiteY5" fmla="*/ 230833 h 307777"/>
              <a:gd name="connsiteX6" fmla="*/ 1248290 w 1266567"/>
              <a:gd name="connsiteY6" fmla="*/ 230833 h 307777"/>
              <a:gd name="connsiteX7" fmla="*/ 1189623 w 1266567"/>
              <a:gd name="connsiteY7" fmla="*/ 307777 h 307777"/>
              <a:gd name="connsiteX0" fmla="*/ 614047 w 1266567"/>
              <a:gd name="connsiteY0" fmla="*/ 688 h 307777"/>
              <a:gd name="connsiteX1" fmla="*/ 76944 w 1266567"/>
              <a:gd name="connsiteY1" fmla="*/ 307777 h 307777"/>
              <a:gd name="connsiteX2" fmla="*/ 0 w 1266567"/>
              <a:gd name="connsiteY2" fmla="*/ 307777 h 307777"/>
              <a:gd name="connsiteX3" fmla="*/ 329930 w 1266567"/>
              <a:gd name="connsiteY3" fmla="*/ 29437 h 307777"/>
              <a:gd name="connsiteX4" fmla="*/ 614047 w 1266567"/>
              <a:gd name="connsiteY4" fmla="*/ 688 h 307777"/>
              <a:gd name="connsiteX0" fmla="*/ 614047 w 1266567"/>
              <a:gd name="connsiteY0" fmla="*/ 688 h 307777"/>
              <a:gd name="connsiteX1" fmla="*/ 76944 w 1266567"/>
              <a:gd name="connsiteY1" fmla="*/ 307777 h 307777"/>
              <a:gd name="connsiteX2" fmla="*/ 0 w 1266567"/>
              <a:gd name="connsiteY2" fmla="*/ 307777 h 307777"/>
              <a:gd name="connsiteX3" fmla="*/ 575575 w 1266567"/>
              <a:gd name="connsiteY3" fmla="*/ 0 h 307777"/>
              <a:gd name="connsiteX4" fmla="*/ 652520 w 1266567"/>
              <a:gd name="connsiteY4" fmla="*/ 0 h 307777"/>
              <a:gd name="connsiteX5" fmla="*/ 1209818 w 1266567"/>
              <a:gd name="connsiteY5" fmla="*/ 230833 h 307777"/>
              <a:gd name="connsiteX6" fmla="*/ 1248290 w 1266567"/>
              <a:gd name="connsiteY6" fmla="*/ 230833 h 307777"/>
              <a:gd name="connsiteX7" fmla="*/ 1189623 w 1266567"/>
              <a:gd name="connsiteY7" fmla="*/ 307777 h 307777"/>
              <a:gd name="connsiteX8" fmla="*/ 1094402 w 1266567"/>
              <a:gd name="connsiteY8" fmla="*/ 230833 h 307777"/>
              <a:gd name="connsiteX9" fmla="*/ 1132874 w 1266567"/>
              <a:gd name="connsiteY9" fmla="*/ 230833 h 307777"/>
              <a:gd name="connsiteX10" fmla="*/ 575576 w 1266567"/>
              <a:gd name="connsiteY10" fmla="*/ 0 h 307777"/>
              <a:gd name="connsiteX0" fmla="*/ 1189623 w 1248290"/>
              <a:gd name="connsiteY0" fmla="*/ 307777 h 307777"/>
              <a:gd name="connsiteX1" fmla="*/ 1094402 w 1248290"/>
              <a:gd name="connsiteY1" fmla="*/ 230833 h 307777"/>
              <a:gd name="connsiteX2" fmla="*/ 1132874 w 1248290"/>
              <a:gd name="connsiteY2" fmla="*/ 230833 h 307777"/>
              <a:gd name="connsiteX3" fmla="*/ 575576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0" fmla="*/ 614047 w 1248290"/>
              <a:gd name="connsiteY0" fmla="*/ 688 h 307777"/>
              <a:gd name="connsiteX1" fmla="*/ 76944 w 1248290"/>
              <a:gd name="connsiteY1" fmla="*/ 307777 h 307777"/>
              <a:gd name="connsiteX2" fmla="*/ 0 w 1248290"/>
              <a:gd name="connsiteY2" fmla="*/ 307777 h 307777"/>
              <a:gd name="connsiteX3" fmla="*/ 329930 w 1248290"/>
              <a:gd name="connsiteY3" fmla="*/ 29437 h 307777"/>
              <a:gd name="connsiteX4" fmla="*/ 614047 w 1248290"/>
              <a:gd name="connsiteY4" fmla="*/ 688 h 307777"/>
              <a:gd name="connsiteX0" fmla="*/ 614047 w 1248290"/>
              <a:gd name="connsiteY0" fmla="*/ 688 h 307777"/>
              <a:gd name="connsiteX1" fmla="*/ 8850 w 1248290"/>
              <a:gd name="connsiteY1" fmla="*/ 307777 h 307777"/>
              <a:gd name="connsiteX2" fmla="*/ 0 w 1248290"/>
              <a:gd name="connsiteY2" fmla="*/ 307777 h 307777"/>
              <a:gd name="connsiteX3" fmla="*/ 575575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8" fmla="*/ 1094402 w 1248290"/>
              <a:gd name="connsiteY8" fmla="*/ 230833 h 307777"/>
              <a:gd name="connsiteX9" fmla="*/ 1132874 w 1248290"/>
              <a:gd name="connsiteY9" fmla="*/ 230833 h 307777"/>
              <a:gd name="connsiteX10" fmla="*/ 575576 w 1248290"/>
              <a:gd name="connsiteY10" fmla="*/ 0 h 307777"/>
              <a:gd name="connsiteX0" fmla="*/ 1189623 w 1248290"/>
              <a:gd name="connsiteY0" fmla="*/ 307777 h 307777"/>
              <a:gd name="connsiteX1" fmla="*/ 1094402 w 1248290"/>
              <a:gd name="connsiteY1" fmla="*/ 230833 h 307777"/>
              <a:gd name="connsiteX2" fmla="*/ 1132874 w 1248290"/>
              <a:gd name="connsiteY2" fmla="*/ 230833 h 307777"/>
              <a:gd name="connsiteX3" fmla="*/ 575576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0" fmla="*/ 614047 w 1248290"/>
              <a:gd name="connsiteY0" fmla="*/ 688 h 307777"/>
              <a:gd name="connsiteX1" fmla="*/ 15984 w 1248290"/>
              <a:gd name="connsiteY1" fmla="*/ 300157 h 307777"/>
              <a:gd name="connsiteX2" fmla="*/ 0 w 1248290"/>
              <a:gd name="connsiteY2" fmla="*/ 307777 h 307777"/>
              <a:gd name="connsiteX3" fmla="*/ 329930 w 1248290"/>
              <a:gd name="connsiteY3" fmla="*/ 29437 h 307777"/>
              <a:gd name="connsiteX4" fmla="*/ 614047 w 1248290"/>
              <a:gd name="connsiteY4" fmla="*/ 688 h 307777"/>
              <a:gd name="connsiteX0" fmla="*/ 614047 w 1248290"/>
              <a:gd name="connsiteY0" fmla="*/ 688 h 307777"/>
              <a:gd name="connsiteX1" fmla="*/ 8850 w 1248290"/>
              <a:gd name="connsiteY1" fmla="*/ 307777 h 307777"/>
              <a:gd name="connsiteX2" fmla="*/ 0 w 1248290"/>
              <a:gd name="connsiteY2" fmla="*/ 307777 h 307777"/>
              <a:gd name="connsiteX3" fmla="*/ 575575 w 1248290"/>
              <a:gd name="connsiteY3" fmla="*/ 0 h 307777"/>
              <a:gd name="connsiteX4" fmla="*/ 652520 w 1248290"/>
              <a:gd name="connsiteY4" fmla="*/ 0 h 307777"/>
              <a:gd name="connsiteX5" fmla="*/ 1209818 w 1248290"/>
              <a:gd name="connsiteY5" fmla="*/ 230833 h 307777"/>
              <a:gd name="connsiteX6" fmla="*/ 1248290 w 1248290"/>
              <a:gd name="connsiteY6" fmla="*/ 230833 h 307777"/>
              <a:gd name="connsiteX7" fmla="*/ 1189623 w 1248290"/>
              <a:gd name="connsiteY7" fmla="*/ 307777 h 307777"/>
              <a:gd name="connsiteX8" fmla="*/ 1094402 w 1248290"/>
              <a:gd name="connsiteY8" fmla="*/ 230833 h 307777"/>
              <a:gd name="connsiteX9" fmla="*/ 1132874 w 1248290"/>
              <a:gd name="connsiteY9" fmla="*/ 230833 h 307777"/>
              <a:gd name="connsiteX10" fmla="*/ 575576 w 1248290"/>
              <a:gd name="connsiteY10" fmla="*/ 0 h 30777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209818 w 1248290"/>
              <a:gd name="connsiteY5" fmla="*/ 230833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158383 w 1248290"/>
              <a:gd name="connsiteY5" fmla="*/ 228928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24829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48290"/>
              <a:gd name="connsiteY0" fmla="*/ 307777 h 315397"/>
              <a:gd name="connsiteX1" fmla="*/ 1094402 w 1248290"/>
              <a:gd name="connsiteY1" fmla="*/ 230833 h 315397"/>
              <a:gd name="connsiteX2" fmla="*/ 1132874 w 1248290"/>
              <a:gd name="connsiteY2" fmla="*/ 230833 h 315397"/>
              <a:gd name="connsiteX3" fmla="*/ 575576 w 1248290"/>
              <a:gd name="connsiteY3" fmla="*/ 0 h 315397"/>
              <a:gd name="connsiteX4" fmla="*/ 652520 w 1248290"/>
              <a:gd name="connsiteY4" fmla="*/ 0 h 315397"/>
              <a:gd name="connsiteX5" fmla="*/ 1158383 w 1248290"/>
              <a:gd name="connsiteY5" fmla="*/ 228928 h 315397"/>
              <a:gd name="connsiteX6" fmla="*/ 1248290 w 1248290"/>
              <a:gd name="connsiteY6" fmla="*/ 230833 h 315397"/>
              <a:gd name="connsiteX7" fmla="*/ 1189623 w 1248290"/>
              <a:gd name="connsiteY7" fmla="*/ 307777 h 315397"/>
              <a:gd name="connsiteX0" fmla="*/ 614047 w 1248290"/>
              <a:gd name="connsiteY0" fmla="*/ 688 h 315397"/>
              <a:gd name="connsiteX1" fmla="*/ 15984 w 1248290"/>
              <a:gd name="connsiteY1" fmla="*/ 300157 h 315397"/>
              <a:gd name="connsiteX2" fmla="*/ 0 w 1248290"/>
              <a:gd name="connsiteY2" fmla="*/ 307777 h 315397"/>
              <a:gd name="connsiteX3" fmla="*/ 329930 w 1248290"/>
              <a:gd name="connsiteY3" fmla="*/ 29437 h 315397"/>
              <a:gd name="connsiteX4" fmla="*/ 614047 w 1248290"/>
              <a:gd name="connsiteY4" fmla="*/ 688 h 315397"/>
              <a:gd name="connsiteX0" fmla="*/ 614047 w 1248290"/>
              <a:gd name="connsiteY0" fmla="*/ 688 h 315397"/>
              <a:gd name="connsiteX1" fmla="*/ 8850 w 1248290"/>
              <a:gd name="connsiteY1" fmla="*/ 307777 h 315397"/>
              <a:gd name="connsiteX2" fmla="*/ 0 w 1248290"/>
              <a:gd name="connsiteY2" fmla="*/ 307777 h 315397"/>
              <a:gd name="connsiteX3" fmla="*/ 575575 w 1248290"/>
              <a:gd name="connsiteY3" fmla="*/ 0 h 315397"/>
              <a:gd name="connsiteX4" fmla="*/ 652520 w 1248290"/>
              <a:gd name="connsiteY4" fmla="*/ 0 h 315397"/>
              <a:gd name="connsiteX5" fmla="*/ 1152668 w 1248290"/>
              <a:gd name="connsiteY5" fmla="*/ 225118 h 315397"/>
              <a:gd name="connsiteX6" fmla="*/ 1194950 w 1248290"/>
              <a:gd name="connsiteY6" fmla="*/ 230833 h 315397"/>
              <a:gd name="connsiteX7" fmla="*/ 1161048 w 1248290"/>
              <a:gd name="connsiteY7" fmla="*/ 315397 h 315397"/>
              <a:gd name="connsiteX8" fmla="*/ 1094402 w 1248290"/>
              <a:gd name="connsiteY8" fmla="*/ 230833 h 315397"/>
              <a:gd name="connsiteX9" fmla="*/ 1132874 w 1248290"/>
              <a:gd name="connsiteY9" fmla="*/ 230833 h 315397"/>
              <a:gd name="connsiteX10" fmla="*/ 575576 w 1248290"/>
              <a:gd name="connsiteY10" fmla="*/ 0 h 315397"/>
              <a:gd name="connsiteX0" fmla="*/ 1189623 w 1208285"/>
              <a:gd name="connsiteY0" fmla="*/ 307777 h 315397"/>
              <a:gd name="connsiteX1" fmla="*/ 1094402 w 1208285"/>
              <a:gd name="connsiteY1" fmla="*/ 230833 h 315397"/>
              <a:gd name="connsiteX2" fmla="*/ 1132874 w 1208285"/>
              <a:gd name="connsiteY2" fmla="*/ 230833 h 315397"/>
              <a:gd name="connsiteX3" fmla="*/ 575576 w 1208285"/>
              <a:gd name="connsiteY3" fmla="*/ 0 h 315397"/>
              <a:gd name="connsiteX4" fmla="*/ 652520 w 1208285"/>
              <a:gd name="connsiteY4" fmla="*/ 0 h 315397"/>
              <a:gd name="connsiteX5" fmla="*/ 1158383 w 1208285"/>
              <a:gd name="connsiteY5" fmla="*/ 228928 h 315397"/>
              <a:gd name="connsiteX6" fmla="*/ 1208285 w 1208285"/>
              <a:gd name="connsiteY6" fmla="*/ 221308 h 315397"/>
              <a:gd name="connsiteX7" fmla="*/ 1189623 w 1208285"/>
              <a:gd name="connsiteY7" fmla="*/ 307777 h 315397"/>
              <a:gd name="connsiteX0" fmla="*/ 614047 w 1208285"/>
              <a:gd name="connsiteY0" fmla="*/ 688 h 315397"/>
              <a:gd name="connsiteX1" fmla="*/ 15984 w 1208285"/>
              <a:gd name="connsiteY1" fmla="*/ 300157 h 315397"/>
              <a:gd name="connsiteX2" fmla="*/ 0 w 1208285"/>
              <a:gd name="connsiteY2" fmla="*/ 307777 h 315397"/>
              <a:gd name="connsiteX3" fmla="*/ 329930 w 1208285"/>
              <a:gd name="connsiteY3" fmla="*/ 29437 h 315397"/>
              <a:gd name="connsiteX4" fmla="*/ 614047 w 1208285"/>
              <a:gd name="connsiteY4" fmla="*/ 688 h 315397"/>
              <a:gd name="connsiteX0" fmla="*/ 614047 w 1208285"/>
              <a:gd name="connsiteY0" fmla="*/ 688 h 315397"/>
              <a:gd name="connsiteX1" fmla="*/ 8850 w 1208285"/>
              <a:gd name="connsiteY1" fmla="*/ 307777 h 315397"/>
              <a:gd name="connsiteX2" fmla="*/ 0 w 1208285"/>
              <a:gd name="connsiteY2" fmla="*/ 307777 h 315397"/>
              <a:gd name="connsiteX3" fmla="*/ 575575 w 1208285"/>
              <a:gd name="connsiteY3" fmla="*/ 0 h 315397"/>
              <a:gd name="connsiteX4" fmla="*/ 652520 w 1208285"/>
              <a:gd name="connsiteY4" fmla="*/ 0 h 315397"/>
              <a:gd name="connsiteX5" fmla="*/ 1152668 w 1208285"/>
              <a:gd name="connsiteY5" fmla="*/ 225118 h 315397"/>
              <a:gd name="connsiteX6" fmla="*/ 1194950 w 1208285"/>
              <a:gd name="connsiteY6" fmla="*/ 230833 h 315397"/>
              <a:gd name="connsiteX7" fmla="*/ 1161048 w 1208285"/>
              <a:gd name="connsiteY7" fmla="*/ 315397 h 315397"/>
              <a:gd name="connsiteX8" fmla="*/ 1094402 w 1208285"/>
              <a:gd name="connsiteY8" fmla="*/ 230833 h 315397"/>
              <a:gd name="connsiteX9" fmla="*/ 1132874 w 1208285"/>
              <a:gd name="connsiteY9" fmla="*/ 230833 h 315397"/>
              <a:gd name="connsiteX10" fmla="*/ 575576 w 1208285"/>
              <a:gd name="connsiteY10" fmla="*/ 0 h 315397"/>
              <a:gd name="connsiteX0" fmla="*/ 1159143 w 1208285"/>
              <a:gd name="connsiteY0" fmla="*/ 319207 h 319207"/>
              <a:gd name="connsiteX1" fmla="*/ 1094402 w 1208285"/>
              <a:gd name="connsiteY1" fmla="*/ 230833 h 319207"/>
              <a:gd name="connsiteX2" fmla="*/ 1132874 w 1208285"/>
              <a:gd name="connsiteY2" fmla="*/ 230833 h 319207"/>
              <a:gd name="connsiteX3" fmla="*/ 575576 w 1208285"/>
              <a:gd name="connsiteY3" fmla="*/ 0 h 319207"/>
              <a:gd name="connsiteX4" fmla="*/ 652520 w 1208285"/>
              <a:gd name="connsiteY4" fmla="*/ 0 h 319207"/>
              <a:gd name="connsiteX5" fmla="*/ 1158383 w 1208285"/>
              <a:gd name="connsiteY5" fmla="*/ 228928 h 319207"/>
              <a:gd name="connsiteX6" fmla="*/ 1208285 w 1208285"/>
              <a:gd name="connsiteY6" fmla="*/ 221308 h 319207"/>
              <a:gd name="connsiteX7" fmla="*/ 1159143 w 1208285"/>
              <a:gd name="connsiteY7" fmla="*/ 319207 h 319207"/>
              <a:gd name="connsiteX0" fmla="*/ 614047 w 1208285"/>
              <a:gd name="connsiteY0" fmla="*/ 688 h 319207"/>
              <a:gd name="connsiteX1" fmla="*/ 15984 w 1208285"/>
              <a:gd name="connsiteY1" fmla="*/ 300157 h 319207"/>
              <a:gd name="connsiteX2" fmla="*/ 0 w 1208285"/>
              <a:gd name="connsiteY2" fmla="*/ 307777 h 319207"/>
              <a:gd name="connsiteX3" fmla="*/ 329930 w 1208285"/>
              <a:gd name="connsiteY3" fmla="*/ 29437 h 319207"/>
              <a:gd name="connsiteX4" fmla="*/ 614047 w 1208285"/>
              <a:gd name="connsiteY4" fmla="*/ 688 h 319207"/>
              <a:gd name="connsiteX0" fmla="*/ 614047 w 1208285"/>
              <a:gd name="connsiteY0" fmla="*/ 688 h 319207"/>
              <a:gd name="connsiteX1" fmla="*/ 8850 w 1208285"/>
              <a:gd name="connsiteY1" fmla="*/ 307777 h 319207"/>
              <a:gd name="connsiteX2" fmla="*/ 0 w 1208285"/>
              <a:gd name="connsiteY2" fmla="*/ 307777 h 319207"/>
              <a:gd name="connsiteX3" fmla="*/ 575575 w 1208285"/>
              <a:gd name="connsiteY3" fmla="*/ 0 h 319207"/>
              <a:gd name="connsiteX4" fmla="*/ 652520 w 1208285"/>
              <a:gd name="connsiteY4" fmla="*/ 0 h 319207"/>
              <a:gd name="connsiteX5" fmla="*/ 1152668 w 1208285"/>
              <a:gd name="connsiteY5" fmla="*/ 225118 h 319207"/>
              <a:gd name="connsiteX6" fmla="*/ 1194950 w 1208285"/>
              <a:gd name="connsiteY6" fmla="*/ 230833 h 319207"/>
              <a:gd name="connsiteX7" fmla="*/ 1161048 w 1208285"/>
              <a:gd name="connsiteY7" fmla="*/ 315397 h 319207"/>
              <a:gd name="connsiteX8" fmla="*/ 1094402 w 1208285"/>
              <a:gd name="connsiteY8" fmla="*/ 230833 h 319207"/>
              <a:gd name="connsiteX9" fmla="*/ 1132874 w 1208285"/>
              <a:gd name="connsiteY9" fmla="*/ 230833 h 319207"/>
              <a:gd name="connsiteX10" fmla="*/ 575576 w 1208285"/>
              <a:gd name="connsiteY10" fmla="*/ 0 h 319207"/>
              <a:gd name="connsiteX0" fmla="*/ 1159143 w 1208285"/>
              <a:gd name="connsiteY0" fmla="*/ 320424 h 320424"/>
              <a:gd name="connsiteX1" fmla="*/ 1094402 w 1208285"/>
              <a:gd name="connsiteY1" fmla="*/ 232050 h 320424"/>
              <a:gd name="connsiteX2" fmla="*/ 1132874 w 1208285"/>
              <a:gd name="connsiteY2" fmla="*/ 232050 h 320424"/>
              <a:gd name="connsiteX3" fmla="*/ 575576 w 1208285"/>
              <a:gd name="connsiteY3" fmla="*/ 1217 h 320424"/>
              <a:gd name="connsiteX4" fmla="*/ 652520 w 1208285"/>
              <a:gd name="connsiteY4" fmla="*/ 1217 h 320424"/>
              <a:gd name="connsiteX5" fmla="*/ 1158383 w 1208285"/>
              <a:gd name="connsiteY5" fmla="*/ 230145 h 320424"/>
              <a:gd name="connsiteX6" fmla="*/ 1208285 w 1208285"/>
              <a:gd name="connsiteY6" fmla="*/ 222525 h 320424"/>
              <a:gd name="connsiteX7" fmla="*/ 1159143 w 1208285"/>
              <a:gd name="connsiteY7" fmla="*/ 320424 h 320424"/>
              <a:gd name="connsiteX0" fmla="*/ 614047 w 1208285"/>
              <a:gd name="connsiteY0" fmla="*/ 1905 h 320424"/>
              <a:gd name="connsiteX1" fmla="*/ 15984 w 1208285"/>
              <a:gd name="connsiteY1" fmla="*/ 301374 h 320424"/>
              <a:gd name="connsiteX2" fmla="*/ 0 w 1208285"/>
              <a:gd name="connsiteY2" fmla="*/ 308994 h 320424"/>
              <a:gd name="connsiteX3" fmla="*/ 329930 w 1208285"/>
              <a:gd name="connsiteY3" fmla="*/ 30654 h 320424"/>
              <a:gd name="connsiteX4" fmla="*/ 614047 w 1208285"/>
              <a:gd name="connsiteY4" fmla="*/ 1905 h 320424"/>
              <a:gd name="connsiteX0" fmla="*/ 575947 w 1208285"/>
              <a:gd name="connsiteY0" fmla="*/ 0 h 320424"/>
              <a:gd name="connsiteX1" fmla="*/ 8850 w 1208285"/>
              <a:gd name="connsiteY1" fmla="*/ 308994 h 320424"/>
              <a:gd name="connsiteX2" fmla="*/ 0 w 1208285"/>
              <a:gd name="connsiteY2" fmla="*/ 308994 h 320424"/>
              <a:gd name="connsiteX3" fmla="*/ 575575 w 1208285"/>
              <a:gd name="connsiteY3" fmla="*/ 1217 h 320424"/>
              <a:gd name="connsiteX4" fmla="*/ 652520 w 1208285"/>
              <a:gd name="connsiteY4" fmla="*/ 1217 h 320424"/>
              <a:gd name="connsiteX5" fmla="*/ 1152668 w 1208285"/>
              <a:gd name="connsiteY5" fmla="*/ 226335 h 320424"/>
              <a:gd name="connsiteX6" fmla="*/ 1194950 w 1208285"/>
              <a:gd name="connsiteY6" fmla="*/ 232050 h 320424"/>
              <a:gd name="connsiteX7" fmla="*/ 1161048 w 1208285"/>
              <a:gd name="connsiteY7" fmla="*/ 316614 h 320424"/>
              <a:gd name="connsiteX8" fmla="*/ 1094402 w 1208285"/>
              <a:gd name="connsiteY8" fmla="*/ 232050 h 320424"/>
              <a:gd name="connsiteX9" fmla="*/ 1132874 w 1208285"/>
              <a:gd name="connsiteY9" fmla="*/ 232050 h 320424"/>
              <a:gd name="connsiteX10" fmla="*/ 575576 w 1208285"/>
              <a:gd name="connsiteY10" fmla="*/ 1217 h 320424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652520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61048 w 1208285"/>
              <a:gd name="connsiteY7" fmla="*/ 31722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61048 w 1208285"/>
              <a:gd name="connsiteY7" fmla="*/ 31722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94402 w 1208285"/>
              <a:gd name="connsiteY8" fmla="*/ 232658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9440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32874 w 1208285"/>
              <a:gd name="connsiteY9" fmla="*/ 232658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32874 w 1208285"/>
              <a:gd name="connsiteY2" fmla="*/ 232658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23349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52668 w 1208285"/>
              <a:gd name="connsiteY5" fmla="*/ 226943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58383 w 1208285"/>
              <a:gd name="connsiteY5" fmla="*/ 230753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31713 w 1208285"/>
              <a:gd name="connsiteY5" fmla="*/ 232658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59143 w 1208285"/>
              <a:gd name="connsiteY0" fmla="*/ 321032 h 321032"/>
              <a:gd name="connsiteX1" fmla="*/ 1063922 w 1208285"/>
              <a:gd name="connsiteY1" fmla="*/ 232658 h 321032"/>
              <a:gd name="connsiteX2" fmla="*/ 1110014 w 1208285"/>
              <a:gd name="connsiteY2" fmla="*/ 234563 h 321032"/>
              <a:gd name="connsiteX3" fmla="*/ 575576 w 1208285"/>
              <a:gd name="connsiteY3" fmla="*/ 1825 h 321032"/>
              <a:gd name="connsiteX4" fmla="*/ 652520 w 1208285"/>
              <a:gd name="connsiteY4" fmla="*/ 1825 h 321032"/>
              <a:gd name="connsiteX5" fmla="*/ 1125998 w 1208285"/>
              <a:gd name="connsiteY5" fmla="*/ 232658 h 321032"/>
              <a:gd name="connsiteX6" fmla="*/ 1208285 w 1208285"/>
              <a:gd name="connsiteY6" fmla="*/ 223133 h 321032"/>
              <a:gd name="connsiteX7" fmla="*/ 1159143 w 1208285"/>
              <a:gd name="connsiteY7" fmla="*/ 321032 h 321032"/>
              <a:gd name="connsiteX0" fmla="*/ 574042 w 1208285"/>
              <a:gd name="connsiteY0" fmla="*/ 608 h 321032"/>
              <a:gd name="connsiteX1" fmla="*/ 15984 w 1208285"/>
              <a:gd name="connsiteY1" fmla="*/ 301982 h 321032"/>
              <a:gd name="connsiteX2" fmla="*/ 0 w 1208285"/>
              <a:gd name="connsiteY2" fmla="*/ 309602 h 321032"/>
              <a:gd name="connsiteX3" fmla="*/ 329930 w 1208285"/>
              <a:gd name="connsiteY3" fmla="*/ 31262 h 321032"/>
              <a:gd name="connsiteX4" fmla="*/ 574042 w 1208285"/>
              <a:gd name="connsiteY4" fmla="*/ 608 h 321032"/>
              <a:gd name="connsiteX0" fmla="*/ 575947 w 1208285"/>
              <a:gd name="connsiteY0" fmla="*/ 608 h 321032"/>
              <a:gd name="connsiteX1" fmla="*/ 8850 w 1208285"/>
              <a:gd name="connsiteY1" fmla="*/ 309602 h 321032"/>
              <a:gd name="connsiteX2" fmla="*/ 0 w 1208285"/>
              <a:gd name="connsiteY2" fmla="*/ 309602 h 321032"/>
              <a:gd name="connsiteX3" fmla="*/ 575575 w 1208285"/>
              <a:gd name="connsiteY3" fmla="*/ 1825 h 321032"/>
              <a:gd name="connsiteX4" fmla="*/ 574415 w 1208285"/>
              <a:gd name="connsiteY4" fmla="*/ 1825 h 321032"/>
              <a:gd name="connsiteX5" fmla="*/ 1131713 w 1208285"/>
              <a:gd name="connsiteY5" fmla="*/ 232658 h 321032"/>
              <a:gd name="connsiteX6" fmla="*/ 1194950 w 1208285"/>
              <a:gd name="connsiteY6" fmla="*/ 232658 h 321032"/>
              <a:gd name="connsiteX7" fmla="*/ 1126758 w 1208285"/>
              <a:gd name="connsiteY7" fmla="*/ 321032 h 321032"/>
              <a:gd name="connsiteX8" fmla="*/ 1062017 w 1208285"/>
              <a:gd name="connsiteY8" fmla="*/ 234563 h 321032"/>
              <a:gd name="connsiteX9" fmla="*/ 1108109 w 1208285"/>
              <a:gd name="connsiteY9" fmla="*/ 230753 h 321032"/>
              <a:gd name="connsiteX10" fmla="*/ 575576 w 1208285"/>
              <a:gd name="connsiteY10" fmla="*/ 1825 h 321032"/>
              <a:gd name="connsiteX0" fmla="*/ 1128663 w 1208285"/>
              <a:gd name="connsiteY0" fmla="*/ 322937 h 322937"/>
              <a:gd name="connsiteX1" fmla="*/ 1063922 w 1208285"/>
              <a:gd name="connsiteY1" fmla="*/ 232658 h 322937"/>
              <a:gd name="connsiteX2" fmla="*/ 1110014 w 1208285"/>
              <a:gd name="connsiteY2" fmla="*/ 234563 h 322937"/>
              <a:gd name="connsiteX3" fmla="*/ 575576 w 1208285"/>
              <a:gd name="connsiteY3" fmla="*/ 1825 h 322937"/>
              <a:gd name="connsiteX4" fmla="*/ 652520 w 1208285"/>
              <a:gd name="connsiteY4" fmla="*/ 1825 h 322937"/>
              <a:gd name="connsiteX5" fmla="*/ 1125998 w 1208285"/>
              <a:gd name="connsiteY5" fmla="*/ 232658 h 322937"/>
              <a:gd name="connsiteX6" fmla="*/ 1208285 w 1208285"/>
              <a:gd name="connsiteY6" fmla="*/ 223133 h 322937"/>
              <a:gd name="connsiteX7" fmla="*/ 1128663 w 1208285"/>
              <a:gd name="connsiteY7" fmla="*/ 322937 h 322937"/>
              <a:gd name="connsiteX0" fmla="*/ 574042 w 1208285"/>
              <a:gd name="connsiteY0" fmla="*/ 608 h 322937"/>
              <a:gd name="connsiteX1" fmla="*/ 15984 w 1208285"/>
              <a:gd name="connsiteY1" fmla="*/ 301982 h 322937"/>
              <a:gd name="connsiteX2" fmla="*/ 0 w 1208285"/>
              <a:gd name="connsiteY2" fmla="*/ 309602 h 322937"/>
              <a:gd name="connsiteX3" fmla="*/ 329930 w 1208285"/>
              <a:gd name="connsiteY3" fmla="*/ 31262 h 322937"/>
              <a:gd name="connsiteX4" fmla="*/ 574042 w 1208285"/>
              <a:gd name="connsiteY4" fmla="*/ 608 h 322937"/>
              <a:gd name="connsiteX0" fmla="*/ 575947 w 1208285"/>
              <a:gd name="connsiteY0" fmla="*/ 608 h 322937"/>
              <a:gd name="connsiteX1" fmla="*/ 8850 w 1208285"/>
              <a:gd name="connsiteY1" fmla="*/ 309602 h 322937"/>
              <a:gd name="connsiteX2" fmla="*/ 0 w 1208285"/>
              <a:gd name="connsiteY2" fmla="*/ 309602 h 322937"/>
              <a:gd name="connsiteX3" fmla="*/ 575575 w 1208285"/>
              <a:gd name="connsiteY3" fmla="*/ 1825 h 322937"/>
              <a:gd name="connsiteX4" fmla="*/ 574415 w 1208285"/>
              <a:gd name="connsiteY4" fmla="*/ 1825 h 322937"/>
              <a:gd name="connsiteX5" fmla="*/ 1131713 w 1208285"/>
              <a:gd name="connsiteY5" fmla="*/ 232658 h 322937"/>
              <a:gd name="connsiteX6" fmla="*/ 1194950 w 1208285"/>
              <a:gd name="connsiteY6" fmla="*/ 232658 h 322937"/>
              <a:gd name="connsiteX7" fmla="*/ 1126758 w 1208285"/>
              <a:gd name="connsiteY7" fmla="*/ 321032 h 322937"/>
              <a:gd name="connsiteX8" fmla="*/ 1062017 w 1208285"/>
              <a:gd name="connsiteY8" fmla="*/ 234563 h 322937"/>
              <a:gd name="connsiteX9" fmla="*/ 1108109 w 1208285"/>
              <a:gd name="connsiteY9" fmla="*/ 230753 h 322937"/>
              <a:gd name="connsiteX10" fmla="*/ 575576 w 1208285"/>
              <a:gd name="connsiteY10" fmla="*/ 1825 h 322937"/>
              <a:gd name="connsiteX0" fmla="*/ 1128663 w 1208285"/>
              <a:gd name="connsiteY0" fmla="*/ 322937 h 322937"/>
              <a:gd name="connsiteX1" fmla="*/ 1063922 w 1208285"/>
              <a:gd name="connsiteY1" fmla="*/ 232658 h 322937"/>
              <a:gd name="connsiteX2" fmla="*/ 1110014 w 1208285"/>
              <a:gd name="connsiteY2" fmla="*/ 234563 h 322937"/>
              <a:gd name="connsiteX3" fmla="*/ 575576 w 1208285"/>
              <a:gd name="connsiteY3" fmla="*/ 1825 h 322937"/>
              <a:gd name="connsiteX4" fmla="*/ 652520 w 1208285"/>
              <a:gd name="connsiteY4" fmla="*/ 1825 h 322937"/>
              <a:gd name="connsiteX5" fmla="*/ 1125998 w 1208285"/>
              <a:gd name="connsiteY5" fmla="*/ 232658 h 322937"/>
              <a:gd name="connsiteX6" fmla="*/ 1208285 w 1208285"/>
              <a:gd name="connsiteY6" fmla="*/ 223133 h 322937"/>
              <a:gd name="connsiteX7" fmla="*/ 1128663 w 1208285"/>
              <a:gd name="connsiteY7" fmla="*/ 322937 h 322937"/>
              <a:gd name="connsiteX0" fmla="*/ 574042 w 1208285"/>
              <a:gd name="connsiteY0" fmla="*/ 608 h 322937"/>
              <a:gd name="connsiteX1" fmla="*/ 15984 w 1208285"/>
              <a:gd name="connsiteY1" fmla="*/ 301982 h 322937"/>
              <a:gd name="connsiteX2" fmla="*/ 0 w 1208285"/>
              <a:gd name="connsiteY2" fmla="*/ 309602 h 322937"/>
              <a:gd name="connsiteX3" fmla="*/ 329930 w 1208285"/>
              <a:gd name="connsiteY3" fmla="*/ 31262 h 322937"/>
              <a:gd name="connsiteX4" fmla="*/ 574042 w 1208285"/>
              <a:gd name="connsiteY4" fmla="*/ 608 h 322937"/>
              <a:gd name="connsiteX0" fmla="*/ 575947 w 1208285"/>
              <a:gd name="connsiteY0" fmla="*/ 608 h 322937"/>
              <a:gd name="connsiteX1" fmla="*/ 8850 w 1208285"/>
              <a:gd name="connsiteY1" fmla="*/ 309602 h 322937"/>
              <a:gd name="connsiteX2" fmla="*/ 0 w 1208285"/>
              <a:gd name="connsiteY2" fmla="*/ 309602 h 322937"/>
              <a:gd name="connsiteX3" fmla="*/ 575575 w 1208285"/>
              <a:gd name="connsiteY3" fmla="*/ 1825 h 322937"/>
              <a:gd name="connsiteX4" fmla="*/ 574415 w 1208285"/>
              <a:gd name="connsiteY4" fmla="*/ 1825 h 322937"/>
              <a:gd name="connsiteX5" fmla="*/ 1131713 w 1208285"/>
              <a:gd name="connsiteY5" fmla="*/ 232658 h 322937"/>
              <a:gd name="connsiteX6" fmla="*/ 1173995 w 1208285"/>
              <a:gd name="connsiteY6" fmla="*/ 230753 h 322937"/>
              <a:gd name="connsiteX7" fmla="*/ 1126758 w 1208285"/>
              <a:gd name="connsiteY7" fmla="*/ 321032 h 322937"/>
              <a:gd name="connsiteX8" fmla="*/ 1062017 w 1208285"/>
              <a:gd name="connsiteY8" fmla="*/ 234563 h 322937"/>
              <a:gd name="connsiteX9" fmla="*/ 1108109 w 1208285"/>
              <a:gd name="connsiteY9" fmla="*/ 230753 h 322937"/>
              <a:gd name="connsiteX10" fmla="*/ 575576 w 1208285"/>
              <a:gd name="connsiteY10" fmla="*/ 1825 h 322937"/>
              <a:gd name="connsiteX0" fmla="*/ 1128663 w 1179710"/>
              <a:gd name="connsiteY0" fmla="*/ 322937 h 322937"/>
              <a:gd name="connsiteX1" fmla="*/ 1063922 w 1179710"/>
              <a:gd name="connsiteY1" fmla="*/ 232658 h 322937"/>
              <a:gd name="connsiteX2" fmla="*/ 1110014 w 1179710"/>
              <a:gd name="connsiteY2" fmla="*/ 234563 h 322937"/>
              <a:gd name="connsiteX3" fmla="*/ 575576 w 1179710"/>
              <a:gd name="connsiteY3" fmla="*/ 1825 h 322937"/>
              <a:gd name="connsiteX4" fmla="*/ 652520 w 1179710"/>
              <a:gd name="connsiteY4" fmla="*/ 1825 h 322937"/>
              <a:gd name="connsiteX5" fmla="*/ 1125998 w 1179710"/>
              <a:gd name="connsiteY5" fmla="*/ 232658 h 322937"/>
              <a:gd name="connsiteX6" fmla="*/ 1179710 w 1179710"/>
              <a:gd name="connsiteY6" fmla="*/ 226943 h 322937"/>
              <a:gd name="connsiteX7" fmla="*/ 1128663 w 1179710"/>
              <a:gd name="connsiteY7" fmla="*/ 322937 h 322937"/>
              <a:gd name="connsiteX0" fmla="*/ 574042 w 1179710"/>
              <a:gd name="connsiteY0" fmla="*/ 608 h 322937"/>
              <a:gd name="connsiteX1" fmla="*/ 15984 w 1179710"/>
              <a:gd name="connsiteY1" fmla="*/ 301982 h 322937"/>
              <a:gd name="connsiteX2" fmla="*/ 0 w 1179710"/>
              <a:gd name="connsiteY2" fmla="*/ 309602 h 322937"/>
              <a:gd name="connsiteX3" fmla="*/ 329930 w 1179710"/>
              <a:gd name="connsiteY3" fmla="*/ 31262 h 322937"/>
              <a:gd name="connsiteX4" fmla="*/ 574042 w 1179710"/>
              <a:gd name="connsiteY4" fmla="*/ 608 h 322937"/>
              <a:gd name="connsiteX0" fmla="*/ 575947 w 1179710"/>
              <a:gd name="connsiteY0" fmla="*/ 608 h 322937"/>
              <a:gd name="connsiteX1" fmla="*/ 8850 w 1179710"/>
              <a:gd name="connsiteY1" fmla="*/ 309602 h 322937"/>
              <a:gd name="connsiteX2" fmla="*/ 0 w 1179710"/>
              <a:gd name="connsiteY2" fmla="*/ 309602 h 322937"/>
              <a:gd name="connsiteX3" fmla="*/ 575575 w 1179710"/>
              <a:gd name="connsiteY3" fmla="*/ 1825 h 322937"/>
              <a:gd name="connsiteX4" fmla="*/ 574415 w 1179710"/>
              <a:gd name="connsiteY4" fmla="*/ 1825 h 322937"/>
              <a:gd name="connsiteX5" fmla="*/ 1131713 w 1179710"/>
              <a:gd name="connsiteY5" fmla="*/ 232658 h 322937"/>
              <a:gd name="connsiteX6" fmla="*/ 1173995 w 1179710"/>
              <a:gd name="connsiteY6" fmla="*/ 230753 h 322937"/>
              <a:gd name="connsiteX7" fmla="*/ 1126758 w 1179710"/>
              <a:gd name="connsiteY7" fmla="*/ 321032 h 322937"/>
              <a:gd name="connsiteX8" fmla="*/ 1062017 w 1179710"/>
              <a:gd name="connsiteY8" fmla="*/ 234563 h 322937"/>
              <a:gd name="connsiteX9" fmla="*/ 1108109 w 1179710"/>
              <a:gd name="connsiteY9" fmla="*/ 230753 h 322937"/>
              <a:gd name="connsiteX10" fmla="*/ 575576 w 1179710"/>
              <a:gd name="connsiteY10" fmla="*/ 1825 h 322937"/>
              <a:gd name="connsiteX0" fmla="*/ 1128663 w 1179710"/>
              <a:gd name="connsiteY0" fmla="*/ 328732 h 328732"/>
              <a:gd name="connsiteX1" fmla="*/ 1063922 w 1179710"/>
              <a:gd name="connsiteY1" fmla="*/ 238453 h 328732"/>
              <a:gd name="connsiteX2" fmla="*/ 1110014 w 1179710"/>
              <a:gd name="connsiteY2" fmla="*/ 240358 h 328732"/>
              <a:gd name="connsiteX3" fmla="*/ 575576 w 1179710"/>
              <a:gd name="connsiteY3" fmla="*/ 7620 h 328732"/>
              <a:gd name="connsiteX4" fmla="*/ 652520 w 1179710"/>
              <a:gd name="connsiteY4" fmla="*/ 7620 h 328732"/>
              <a:gd name="connsiteX5" fmla="*/ 1125998 w 1179710"/>
              <a:gd name="connsiteY5" fmla="*/ 238453 h 328732"/>
              <a:gd name="connsiteX6" fmla="*/ 1179710 w 1179710"/>
              <a:gd name="connsiteY6" fmla="*/ 232738 h 328732"/>
              <a:gd name="connsiteX7" fmla="*/ 1128663 w 1179710"/>
              <a:gd name="connsiteY7" fmla="*/ 328732 h 328732"/>
              <a:gd name="connsiteX0" fmla="*/ 574042 w 1179710"/>
              <a:gd name="connsiteY0" fmla="*/ 6403 h 328732"/>
              <a:gd name="connsiteX1" fmla="*/ 15984 w 1179710"/>
              <a:gd name="connsiteY1" fmla="*/ 307777 h 328732"/>
              <a:gd name="connsiteX2" fmla="*/ 0 w 1179710"/>
              <a:gd name="connsiteY2" fmla="*/ 315397 h 328732"/>
              <a:gd name="connsiteX3" fmla="*/ 329930 w 1179710"/>
              <a:gd name="connsiteY3" fmla="*/ 37057 h 328732"/>
              <a:gd name="connsiteX4" fmla="*/ 574042 w 1179710"/>
              <a:gd name="connsiteY4" fmla="*/ 6403 h 328732"/>
              <a:gd name="connsiteX0" fmla="*/ 575947 w 1179710"/>
              <a:gd name="connsiteY0" fmla="*/ 6403 h 328732"/>
              <a:gd name="connsiteX1" fmla="*/ 8850 w 1179710"/>
              <a:gd name="connsiteY1" fmla="*/ 315397 h 328732"/>
              <a:gd name="connsiteX2" fmla="*/ 0 w 1179710"/>
              <a:gd name="connsiteY2" fmla="*/ 315397 h 328732"/>
              <a:gd name="connsiteX3" fmla="*/ 575575 w 1179710"/>
              <a:gd name="connsiteY3" fmla="*/ 7620 h 328732"/>
              <a:gd name="connsiteX4" fmla="*/ 574415 w 1179710"/>
              <a:gd name="connsiteY4" fmla="*/ 7620 h 328732"/>
              <a:gd name="connsiteX5" fmla="*/ 1131713 w 1179710"/>
              <a:gd name="connsiteY5" fmla="*/ 238453 h 328732"/>
              <a:gd name="connsiteX6" fmla="*/ 1173995 w 1179710"/>
              <a:gd name="connsiteY6" fmla="*/ 236548 h 328732"/>
              <a:gd name="connsiteX7" fmla="*/ 1126758 w 1179710"/>
              <a:gd name="connsiteY7" fmla="*/ 326827 h 328732"/>
              <a:gd name="connsiteX8" fmla="*/ 1062017 w 1179710"/>
              <a:gd name="connsiteY8" fmla="*/ 240358 h 328732"/>
              <a:gd name="connsiteX9" fmla="*/ 1108109 w 1179710"/>
              <a:gd name="connsiteY9" fmla="*/ 236548 h 328732"/>
              <a:gd name="connsiteX10" fmla="*/ 575576 w 1179710"/>
              <a:gd name="connsiteY10" fmla="*/ 0 h 328732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7145 h 338257"/>
              <a:gd name="connsiteX4" fmla="*/ 574415 w 1179710"/>
              <a:gd name="connsiteY4" fmla="*/ 1714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714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15928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90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  <a:gd name="connsiteX0" fmla="*/ 1128663 w 1179710"/>
              <a:gd name="connsiteY0" fmla="*/ 338257 h 338257"/>
              <a:gd name="connsiteX1" fmla="*/ 1063922 w 1179710"/>
              <a:gd name="connsiteY1" fmla="*/ 247978 h 338257"/>
              <a:gd name="connsiteX2" fmla="*/ 1110014 w 1179710"/>
              <a:gd name="connsiteY2" fmla="*/ 249883 h 338257"/>
              <a:gd name="connsiteX3" fmla="*/ 575576 w 1179710"/>
              <a:gd name="connsiteY3" fmla="*/ 17145 h 338257"/>
              <a:gd name="connsiteX4" fmla="*/ 652520 w 1179710"/>
              <a:gd name="connsiteY4" fmla="*/ 17145 h 338257"/>
              <a:gd name="connsiteX5" fmla="*/ 1125998 w 1179710"/>
              <a:gd name="connsiteY5" fmla="*/ 247978 h 338257"/>
              <a:gd name="connsiteX6" fmla="*/ 1179710 w 1179710"/>
              <a:gd name="connsiteY6" fmla="*/ 242263 h 338257"/>
              <a:gd name="connsiteX7" fmla="*/ 1128663 w 1179710"/>
              <a:gd name="connsiteY7" fmla="*/ 338257 h 338257"/>
              <a:gd name="connsiteX0" fmla="*/ 574042 w 1179710"/>
              <a:gd name="connsiteY0" fmla="*/ 15928 h 338257"/>
              <a:gd name="connsiteX1" fmla="*/ 15984 w 1179710"/>
              <a:gd name="connsiteY1" fmla="*/ 317302 h 338257"/>
              <a:gd name="connsiteX2" fmla="*/ 0 w 1179710"/>
              <a:gd name="connsiteY2" fmla="*/ 324922 h 338257"/>
              <a:gd name="connsiteX3" fmla="*/ 329930 w 1179710"/>
              <a:gd name="connsiteY3" fmla="*/ 46582 h 338257"/>
              <a:gd name="connsiteX4" fmla="*/ 574042 w 1179710"/>
              <a:gd name="connsiteY4" fmla="*/ 15928 h 338257"/>
              <a:gd name="connsiteX0" fmla="*/ 575947 w 1179710"/>
              <a:gd name="connsiteY0" fmla="*/ 6403 h 338257"/>
              <a:gd name="connsiteX1" fmla="*/ 8850 w 1179710"/>
              <a:gd name="connsiteY1" fmla="*/ 324922 h 338257"/>
              <a:gd name="connsiteX2" fmla="*/ 0 w 1179710"/>
              <a:gd name="connsiteY2" fmla="*/ 324922 h 338257"/>
              <a:gd name="connsiteX3" fmla="*/ 575575 w 1179710"/>
              <a:gd name="connsiteY3" fmla="*/ 1905 h 338257"/>
              <a:gd name="connsiteX4" fmla="*/ 578225 w 1179710"/>
              <a:gd name="connsiteY4" fmla="*/ 5715 h 338257"/>
              <a:gd name="connsiteX5" fmla="*/ 1131713 w 1179710"/>
              <a:gd name="connsiteY5" fmla="*/ 247978 h 338257"/>
              <a:gd name="connsiteX6" fmla="*/ 1173995 w 1179710"/>
              <a:gd name="connsiteY6" fmla="*/ 246073 h 338257"/>
              <a:gd name="connsiteX7" fmla="*/ 1126758 w 1179710"/>
              <a:gd name="connsiteY7" fmla="*/ 336352 h 338257"/>
              <a:gd name="connsiteX8" fmla="*/ 1062017 w 1179710"/>
              <a:gd name="connsiteY8" fmla="*/ 249883 h 338257"/>
              <a:gd name="connsiteX9" fmla="*/ 1108109 w 1179710"/>
              <a:gd name="connsiteY9" fmla="*/ 246073 h 338257"/>
              <a:gd name="connsiteX10" fmla="*/ 575576 w 1179710"/>
              <a:gd name="connsiteY10" fmla="*/ 0 h 338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79710" h="338257" stroke="0" extrusionOk="0">
                <a:moveTo>
                  <a:pt x="1128663" y="338257"/>
                </a:moveTo>
                <a:lnTo>
                  <a:pt x="1063922" y="247978"/>
                </a:lnTo>
                <a:lnTo>
                  <a:pt x="1110014" y="249883"/>
                </a:lnTo>
                <a:cubicBezTo>
                  <a:pt x="1044399" y="113994"/>
                  <a:pt x="838037" y="17145"/>
                  <a:pt x="575576" y="17145"/>
                </a:cubicBezTo>
                <a:lnTo>
                  <a:pt x="652520" y="17145"/>
                </a:lnTo>
                <a:cubicBezTo>
                  <a:pt x="914981" y="17145"/>
                  <a:pt x="1060383" y="112089"/>
                  <a:pt x="1125998" y="247978"/>
                </a:cubicBezTo>
                <a:lnTo>
                  <a:pt x="1179710" y="242263"/>
                </a:lnTo>
                <a:lnTo>
                  <a:pt x="1128663" y="338257"/>
                </a:lnTo>
                <a:close/>
              </a:path>
              <a:path w="1179710" h="338257" fill="darkenLess" stroke="0" extrusionOk="0">
                <a:moveTo>
                  <a:pt x="574042" y="15928"/>
                </a:moveTo>
                <a:cubicBezTo>
                  <a:pt x="271772" y="26756"/>
                  <a:pt x="15984" y="155307"/>
                  <a:pt x="15984" y="317302"/>
                </a:cubicBezTo>
                <a:lnTo>
                  <a:pt x="0" y="324922"/>
                </a:lnTo>
                <a:cubicBezTo>
                  <a:pt x="0" y="205822"/>
                  <a:pt x="128504" y="97412"/>
                  <a:pt x="329930" y="46582"/>
                </a:cubicBezTo>
                <a:cubicBezTo>
                  <a:pt x="418518" y="24227"/>
                  <a:pt x="476304" y="12427"/>
                  <a:pt x="574042" y="15928"/>
                </a:cubicBezTo>
                <a:close/>
              </a:path>
              <a:path w="1179710" h="338257" fill="none" extrusionOk="0">
                <a:moveTo>
                  <a:pt x="575947" y="6403"/>
                </a:moveTo>
                <a:cubicBezTo>
                  <a:pt x="273677" y="17231"/>
                  <a:pt x="8850" y="162927"/>
                  <a:pt x="8850" y="324922"/>
                </a:cubicBezTo>
                <a:lnTo>
                  <a:pt x="0" y="324922"/>
                </a:lnTo>
                <a:cubicBezTo>
                  <a:pt x="0" y="154941"/>
                  <a:pt x="257694" y="1905"/>
                  <a:pt x="575575" y="1905"/>
                </a:cubicBezTo>
                <a:lnTo>
                  <a:pt x="578225" y="5715"/>
                </a:lnTo>
                <a:cubicBezTo>
                  <a:pt x="840686" y="5715"/>
                  <a:pt x="1066098" y="112089"/>
                  <a:pt x="1131713" y="247978"/>
                </a:cubicBezTo>
                <a:lnTo>
                  <a:pt x="1173995" y="246073"/>
                </a:lnTo>
                <a:lnTo>
                  <a:pt x="1126758" y="336352"/>
                </a:lnTo>
                <a:lnTo>
                  <a:pt x="1062017" y="249883"/>
                </a:lnTo>
                <a:lnTo>
                  <a:pt x="1108109" y="246073"/>
                </a:lnTo>
                <a:cubicBezTo>
                  <a:pt x="1042494" y="110184"/>
                  <a:pt x="838037" y="0"/>
                  <a:pt x="575576" y="0"/>
                </a:cubicBezTo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0191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399"/>
    </mc:Choice>
    <mc:Fallback xmlns="">
      <p:transition spd="slow" advTm="553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4" grpId="0"/>
      <p:bldP spid="25" grpId="0"/>
      <p:bldP spid="32" grpId="0"/>
      <p:bldP spid="34" grpId="0"/>
      <p:bldP spid="36" grpId="0"/>
      <p:bldP spid="38" grpId="0"/>
      <p:bldP spid="39" grpId="0" animBg="1"/>
      <p:bldP spid="40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 animBg="1"/>
      <p:bldP spid="50" grpId="0" animBg="1"/>
      <p:bldP spid="51" grpId="0" animBg="1"/>
      <p:bldP spid="52" grpId="0" animBg="1"/>
      <p:bldP spid="5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9|14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Breitbild</PresentationFormat>
  <Paragraphs>26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Cambria Math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3001</dc:creator>
  <cp:lastModifiedBy>Katharina Münchow</cp:lastModifiedBy>
  <cp:revision>8</cp:revision>
  <dcterms:created xsi:type="dcterms:W3CDTF">2021-10-17T12:21:34Z</dcterms:created>
  <dcterms:modified xsi:type="dcterms:W3CDTF">2022-01-27T08:20:52Z</dcterms:modified>
</cp:coreProperties>
</file>