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5DC"/>
    <a:srgbClr val="7EE7F2"/>
    <a:srgbClr val="1B84A5"/>
    <a:srgbClr val="076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4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91507-E9FD-4680-9144-071585A7538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</dgm:pt>
    <dgm:pt modelId="{A1790682-D188-4CA5-B356-D600A6553120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Fische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7B4B1B15-557E-4C3A-AAE5-66432EAA6D16}" type="parTrans" cxnId="{9D2A8D5E-F2BF-4089-B742-C0B5FD106739}">
      <dgm:prSet/>
      <dgm:spPr/>
      <dgm:t>
        <a:bodyPr/>
        <a:lstStyle/>
        <a:p>
          <a:endParaRPr lang="en-US" sz="2000"/>
        </a:p>
      </dgm:t>
    </dgm:pt>
    <dgm:pt modelId="{DA7D3F77-D742-425C-9738-47A4467F46BF}" type="sibTrans" cxnId="{9D2A8D5E-F2BF-4089-B742-C0B5FD106739}">
      <dgm:prSet/>
      <dgm:spPr/>
      <dgm:t>
        <a:bodyPr/>
        <a:lstStyle/>
        <a:p>
          <a:endParaRPr lang="en-US" sz="2000"/>
        </a:p>
      </dgm:t>
    </dgm:pt>
    <dgm:pt modelId="{E13B3B0C-0A5F-4956-B87A-F9711E5E4681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Amphibien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3B95AEE-F81D-417F-B51C-4A9645D8A21A}" type="parTrans" cxnId="{6F58E601-2354-4293-BBB0-2E711F9FABDD}">
      <dgm:prSet/>
      <dgm:spPr/>
      <dgm:t>
        <a:bodyPr/>
        <a:lstStyle/>
        <a:p>
          <a:endParaRPr lang="en-US" sz="2000"/>
        </a:p>
      </dgm:t>
    </dgm:pt>
    <dgm:pt modelId="{F32566EA-2AB9-44A2-BB38-DEEF14CB0388}" type="sibTrans" cxnId="{6F58E601-2354-4293-BBB0-2E711F9FABDD}">
      <dgm:prSet/>
      <dgm:spPr/>
      <dgm:t>
        <a:bodyPr/>
        <a:lstStyle/>
        <a:p>
          <a:endParaRPr lang="en-US" sz="2000"/>
        </a:p>
      </dgm:t>
    </dgm:pt>
    <dgm:pt modelId="{2BE45E91-6C6A-48E5-A4D5-0380C596A1A7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Reptilien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2336832-CA5B-4F45-9072-5490EE3FAC68}" type="parTrans" cxnId="{C4607B15-9336-4C1D-AA84-72E2535DE246}">
      <dgm:prSet/>
      <dgm:spPr/>
      <dgm:t>
        <a:bodyPr/>
        <a:lstStyle/>
        <a:p>
          <a:endParaRPr lang="en-US" sz="2000"/>
        </a:p>
      </dgm:t>
    </dgm:pt>
    <dgm:pt modelId="{CFA2D1F9-32BD-4347-8A29-88E0BD04257D}" type="sibTrans" cxnId="{C4607B15-9336-4C1D-AA84-72E2535DE246}">
      <dgm:prSet/>
      <dgm:spPr/>
      <dgm:t>
        <a:bodyPr/>
        <a:lstStyle/>
        <a:p>
          <a:endParaRPr lang="en-US" sz="2000"/>
        </a:p>
      </dgm:t>
    </dgm:pt>
    <dgm:pt modelId="{15569159-626D-47D3-A542-FC502955C9A1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Vögel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4E73C91-63ED-4101-8D7D-E85B59839DFE}" type="parTrans" cxnId="{D1751899-51E2-4087-BC8A-EBC36CF0678C}">
      <dgm:prSet/>
      <dgm:spPr/>
      <dgm:t>
        <a:bodyPr/>
        <a:lstStyle/>
        <a:p>
          <a:endParaRPr lang="en-US" sz="2000"/>
        </a:p>
      </dgm:t>
    </dgm:pt>
    <dgm:pt modelId="{995A01D7-3AAE-498A-A1DE-573CB95A0653}" type="sibTrans" cxnId="{D1751899-51E2-4087-BC8A-EBC36CF0678C}">
      <dgm:prSet/>
      <dgm:spPr/>
      <dgm:t>
        <a:bodyPr/>
        <a:lstStyle/>
        <a:p>
          <a:endParaRPr lang="en-US" sz="2000"/>
        </a:p>
      </dgm:t>
    </dgm:pt>
    <dgm:pt modelId="{554EC831-346F-4A0B-87F0-77663EEF8A93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Säugetiere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4B6FB44-4328-4152-87E5-F1FAF1BC2E99}" type="parTrans" cxnId="{34D96AC4-81E2-4087-ABBB-0AD2B8A23F9E}">
      <dgm:prSet/>
      <dgm:spPr/>
      <dgm:t>
        <a:bodyPr/>
        <a:lstStyle/>
        <a:p>
          <a:endParaRPr lang="en-US" sz="2000"/>
        </a:p>
      </dgm:t>
    </dgm:pt>
    <dgm:pt modelId="{97B4C1C5-4649-474A-B42E-96066C117691}" type="sibTrans" cxnId="{34D96AC4-81E2-4087-ABBB-0AD2B8A23F9E}">
      <dgm:prSet/>
      <dgm:spPr/>
      <dgm:t>
        <a:bodyPr/>
        <a:lstStyle/>
        <a:p>
          <a:endParaRPr lang="en-US" sz="2000"/>
        </a:p>
      </dgm:t>
    </dgm:pt>
    <dgm:pt modelId="{F6674094-B2A7-4C2D-89A0-CBF68B735BF5}" type="pres">
      <dgm:prSet presAssocID="{D0191507-E9FD-4680-9144-071585A753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20F725-8F3D-457D-A2C5-B92A83904AE1}" type="pres">
      <dgm:prSet presAssocID="{A1790682-D188-4CA5-B356-D600A6553120}" presName="vertOne" presStyleCnt="0"/>
      <dgm:spPr/>
    </dgm:pt>
    <dgm:pt modelId="{6DA3CDAC-FA4E-4551-B46F-A25119F1B0CA}" type="pres">
      <dgm:prSet presAssocID="{A1790682-D188-4CA5-B356-D600A6553120}" presName="txOne" presStyleLbl="node0" presStyleIdx="0" presStyleCnt="5">
        <dgm:presLayoutVars>
          <dgm:chPref val="3"/>
        </dgm:presLayoutVars>
      </dgm:prSet>
      <dgm:spPr/>
    </dgm:pt>
    <dgm:pt modelId="{742AD55A-D642-4865-80E8-A0532E4ECED3}" type="pres">
      <dgm:prSet presAssocID="{A1790682-D188-4CA5-B356-D600A6553120}" presName="horzOne" presStyleCnt="0"/>
      <dgm:spPr/>
    </dgm:pt>
    <dgm:pt modelId="{1149048E-48E5-499C-9BC2-9823F8D5079D}" type="pres">
      <dgm:prSet presAssocID="{DA7D3F77-D742-425C-9738-47A4467F46BF}" presName="sibSpaceOne" presStyleCnt="0"/>
      <dgm:spPr/>
    </dgm:pt>
    <dgm:pt modelId="{94FB538E-1CAE-4C2B-A071-5B08404B8DB1}" type="pres">
      <dgm:prSet presAssocID="{E13B3B0C-0A5F-4956-B87A-F9711E5E4681}" presName="vertOne" presStyleCnt="0"/>
      <dgm:spPr/>
    </dgm:pt>
    <dgm:pt modelId="{88FC50DD-7D1C-4526-B35E-51CE4EC8359E}" type="pres">
      <dgm:prSet presAssocID="{E13B3B0C-0A5F-4956-B87A-F9711E5E4681}" presName="txOne" presStyleLbl="node0" presStyleIdx="1" presStyleCnt="5" custLinFactNeighborY="-1219">
        <dgm:presLayoutVars>
          <dgm:chPref val="3"/>
        </dgm:presLayoutVars>
      </dgm:prSet>
      <dgm:spPr/>
    </dgm:pt>
    <dgm:pt modelId="{83951406-C5B6-4096-B0F6-CF7D0BAA8DCA}" type="pres">
      <dgm:prSet presAssocID="{E13B3B0C-0A5F-4956-B87A-F9711E5E4681}" presName="horzOne" presStyleCnt="0"/>
      <dgm:spPr/>
    </dgm:pt>
    <dgm:pt modelId="{1BC97BD7-1A6D-44E3-A46E-9FA5D3ACAEAD}" type="pres">
      <dgm:prSet presAssocID="{F32566EA-2AB9-44A2-BB38-DEEF14CB0388}" presName="sibSpaceOne" presStyleCnt="0"/>
      <dgm:spPr/>
    </dgm:pt>
    <dgm:pt modelId="{E807116D-D1B1-4F92-BA71-63D3E5248036}" type="pres">
      <dgm:prSet presAssocID="{2BE45E91-6C6A-48E5-A4D5-0380C596A1A7}" presName="vertOne" presStyleCnt="0"/>
      <dgm:spPr/>
    </dgm:pt>
    <dgm:pt modelId="{D043B151-7AD5-47D6-A67C-AFC3437F0DAA}" type="pres">
      <dgm:prSet presAssocID="{2BE45E91-6C6A-48E5-A4D5-0380C596A1A7}" presName="txOne" presStyleLbl="node0" presStyleIdx="2" presStyleCnt="5">
        <dgm:presLayoutVars>
          <dgm:chPref val="3"/>
        </dgm:presLayoutVars>
      </dgm:prSet>
      <dgm:spPr/>
    </dgm:pt>
    <dgm:pt modelId="{2FA33527-6DA3-4E5B-AB24-FA7204DC367A}" type="pres">
      <dgm:prSet presAssocID="{2BE45E91-6C6A-48E5-A4D5-0380C596A1A7}" presName="horzOne" presStyleCnt="0"/>
      <dgm:spPr/>
    </dgm:pt>
    <dgm:pt modelId="{5BCE370A-54AB-44A8-B0A3-CB75ECD4126E}" type="pres">
      <dgm:prSet presAssocID="{CFA2D1F9-32BD-4347-8A29-88E0BD04257D}" presName="sibSpaceOne" presStyleCnt="0"/>
      <dgm:spPr/>
    </dgm:pt>
    <dgm:pt modelId="{E5C6D964-E285-49C1-9AC2-5711C17E4DD1}" type="pres">
      <dgm:prSet presAssocID="{15569159-626D-47D3-A542-FC502955C9A1}" presName="vertOne" presStyleCnt="0"/>
      <dgm:spPr/>
    </dgm:pt>
    <dgm:pt modelId="{B725FFEE-E0D0-4914-AC5F-C4ECC179F681}" type="pres">
      <dgm:prSet presAssocID="{15569159-626D-47D3-A542-FC502955C9A1}" presName="txOne" presStyleLbl="node0" presStyleIdx="3" presStyleCnt="5">
        <dgm:presLayoutVars>
          <dgm:chPref val="3"/>
        </dgm:presLayoutVars>
      </dgm:prSet>
      <dgm:spPr/>
    </dgm:pt>
    <dgm:pt modelId="{EB3DA908-F300-4A52-83A1-234660DF6267}" type="pres">
      <dgm:prSet presAssocID="{15569159-626D-47D3-A542-FC502955C9A1}" presName="horzOne" presStyleCnt="0"/>
      <dgm:spPr/>
    </dgm:pt>
    <dgm:pt modelId="{96F3D607-F7B5-4C0C-9828-FDCFE0383212}" type="pres">
      <dgm:prSet presAssocID="{995A01D7-3AAE-498A-A1DE-573CB95A0653}" presName="sibSpaceOne" presStyleCnt="0"/>
      <dgm:spPr/>
    </dgm:pt>
    <dgm:pt modelId="{A879C9F1-EB04-4291-B3E2-D64D5C649AEB}" type="pres">
      <dgm:prSet presAssocID="{554EC831-346F-4A0B-87F0-77663EEF8A93}" presName="vertOne" presStyleCnt="0"/>
      <dgm:spPr/>
    </dgm:pt>
    <dgm:pt modelId="{ECDF5293-E64D-4C6D-906E-61C314150918}" type="pres">
      <dgm:prSet presAssocID="{554EC831-346F-4A0B-87F0-77663EEF8A93}" presName="txOne" presStyleLbl="node0" presStyleIdx="4" presStyleCnt="5">
        <dgm:presLayoutVars>
          <dgm:chPref val="3"/>
        </dgm:presLayoutVars>
      </dgm:prSet>
      <dgm:spPr/>
    </dgm:pt>
    <dgm:pt modelId="{1C56FA94-7BC8-4601-AF3B-D39C62C92C95}" type="pres">
      <dgm:prSet presAssocID="{554EC831-346F-4A0B-87F0-77663EEF8A93}" presName="horzOne" presStyleCnt="0"/>
      <dgm:spPr/>
    </dgm:pt>
  </dgm:ptLst>
  <dgm:cxnLst>
    <dgm:cxn modelId="{6F58E601-2354-4293-BBB0-2E711F9FABDD}" srcId="{D0191507-E9FD-4680-9144-071585A75381}" destId="{E13B3B0C-0A5F-4956-B87A-F9711E5E4681}" srcOrd="1" destOrd="0" parTransId="{13B95AEE-F81D-417F-B51C-4A9645D8A21A}" sibTransId="{F32566EA-2AB9-44A2-BB38-DEEF14CB0388}"/>
    <dgm:cxn modelId="{C4607B15-9336-4C1D-AA84-72E2535DE246}" srcId="{D0191507-E9FD-4680-9144-071585A75381}" destId="{2BE45E91-6C6A-48E5-A4D5-0380C596A1A7}" srcOrd="2" destOrd="0" parTransId="{B2336832-CA5B-4F45-9072-5490EE3FAC68}" sibTransId="{CFA2D1F9-32BD-4347-8A29-88E0BD04257D}"/>
    <dgm:cxn modelId="{9CCBC123-5352-49E3-8BFB-52E4B0A74DE4}" type="presOf" srcId="{554EC831-346F-4A0B-87F0-77663EEF8A93}" destId="{ECDF5293-E64D-4C6D-906E-61C314150918}" srcOrd="0" destOrd="0" presId="urn:microsoft.com/office/officeart/2005/8/layout/architecture"/>
    <dgm:cxn modelId="{9D2A8D5E-F2BF-4089-B742-C0B5FD106739}" srcId="{D0191507-E9FD-4680-9144-071585A75381}" destId="{A1790682-D188-4CA5-B356-D600A6553120}" srcOrd="0" destOrd="0" parTransId="{7B4B1B15-557E-4C3A-AAE5-66432EAA6D16}" sibTransId="{DA7D3F77-D742-425C-9738-47A4467F46BF}"/>
    <dgm:cxn modelId="{B2F8FC65-105E-4432-9B44-4203D942C02D}" type="presOf" srcId="{D0191507-E9FD-4680-9144-071585A75381}" destId="{F6674094-B2A7-4C2D-89A0-CBF68B735BF5}" srcOrd="0" destOrd="0" presId="urn:microsoft.com/office/officeart/2005/8/layout/architecture"/>
    <dgm:cxn modelId="{D1751899-51E2-4087-BC8A-EBC36CF0678C}" srcId="{D0191507-E9FD-4680-9144-071585A75381}" destId="{15569159-626D-47D3-A542-FC502955C9A1}" srcOrd="3" destOrd="0" parTransId="{14E73C91-63ED-4101-8D7D-E85B59839DFE}" sibTransId="{995A01D7-3AAE-498A-A1DE-573CB95A0653}"/>
    <dgm:cxn modelId="{2BEBC09B-E8F9-473D-AAB3-63B8113CBFE8}" type="presOf" srcId="{2BE45E91-6C6A-48E5-A4D5-0380C596A1A7}" destId="{D043B151-7AD5-47D6-A67C-AFC3437F0DAA}" srcOrd="0" destOrd="0" presId="urn:microsoft.com/office/officeart/2005/8/layout/architecture"/>
    <dgm:cxn modelId="{4018309E-E532-4C84-A8E4-4D69EC37EFEB}" type="presOf" srcId="{E13B3B0C-0A5F-4956-B87A-F9711E5E4681}" destId="{88FC50DD-7D1C-4526-B35E-51CE4EC8359E}" srcOrd="0" destOrd="0" presId="urn:microsoft.com/office/officeart/2005/8/layout/architecture"/>
    <dgm:cxn modelId="{C2EF7DA1-5D8A-4A7C-BB6D-D84701FEBB9A}" type="presOf" srcId="{A1790682-D188-4CA5-B356-D600A6553120}" destId="{6DA3CDAC-FA4E-4551-B46F-A25119F1B0CA}" srcOrd="0" destOrd="0" presId="urn:microsoft.com/office/officeart/2005/8/layout/architecture"/>
    <dgm:cxn modelId="{34D96AC4-81E2-4087-ABBB-0AD2B8A23F9E}" srcId="{D0191507-E9FD-4680-9144-071585A75381}" destId="{554EC831-346F-4A0B-87F0-77663EEF8A93}" srcOrd="4" destOrd="0" parTransId="{D4B6FB44-4328-4152-87E5-F1FAF1BC2E99}" sibTransId="{97B4C1C5-4649-474A-B42E-96066C117691}"/>
    <dgm:cxn modelId="{19E1D1D7-8FC6-4964-AD70-D59D721975D4}" type="presOf" srcId="{15569159-626D-47D3-A542-FC502955C9A1}" destId="{B725FFEE-E0D0-4914-AC5F-C4ECC179F681}" srcOrd="0" destOrd="0" presId="urn:microsoft.com/office/officeart/2005/8/layout/architecture"/>
    <dgm:cxn modelId="{C56985A3-4AA1-459E-A034-9700EE803FC2}" type="presParOf" srcId="{F6674094-B2A7-4C2D-89A0-CBF68B735BF5}" destId="{3420F725-8F3D-457D-A2C5-B92A83904AE1}" srcOrd="0" destOrd="0" presId="urn:microsoft.com/office/officeart/2005/8/layout/architecture"/>
    <dgm:cxn modelId="{FD871815-FA6F-4384-8914-C17393D1CEE5}" type="presParOf" srcId="{3420F725-8F3D-457D-A2C5-B92A83904AE1}" destId="{6DA3CDAC-FA4E-4551-B46F-A25119F1B0CA}" srcOrd="0" destOrd="0" presId="urn:microsoft.com/office/officeart/2005/8/layout/architecture"/>
    <dgm:cxn modelId="{DFEAC156-E517-453D-BA60-794B7457EEB3}" type="presParOf" srcId="{3420F725-8F3D-457D-A2C5-B92A83904AE1}" destId="{742AD55A-D642-4865-80E8-A0532E4ECED3}" srcOrd="1" destOrd="0" presId="urn:microsoft.com/office/officeart/2005/8/layout/architecture"/>
    <dgm:cxn modelId="{BCB2AE7A-9DF4-443A-99AE-AE782FD773F7}" type="presParOf" srcId="{F6674094-B2A7-4C2D-89A0-CBF68B735BF5}" destId="{1149048E-48E5-499C-9BC2-9823F8D5079D}" srcOrd="1" destOrd="0" presId="urn:microsoft.com/office/officeart/2005/8/layout/architecture"/>
    <dgm:cxn modelId="{ABA0ACED-F5B4-43F4-8CE4-46116FF114B0}" type="presParOf" srcId="{F6674094-B2A7-4C2D-89A0-CBF68B735BF5}" destId="{94FB538E-1CAE-4C2B-A071-5B08404B8DB1}" srcOrd="2" destOrd="0" presId="urn:microsoft.com/office/officeart/2005/8/layout/architecture"/>
    <dgm:cxn modelId="{F2EE432A-873A-4E27-86A8-3AB962487DF8}" type="presParOf" srcId="{94FB538E-1CAE-4C2B-A071-5B08404B8DB1}" destId="{88FC50DD-7D1C-4526-B35E-51CE4EC8359E}" srcOrd="0" destOrd="0" presId="urn:microsoft.com/office/officeart/2005/8/layout/architecture"/>
    <dgm:cxn modelId="{75C522B0-1955-405E-A9E4-77E5F1E952AD}" type="presParOf" srcId="{94FB538E-1CAE-4C2B-A071-5B08404B8DB1}" destId="{83951406-C5B6-4096-B0F6-CF7D0BAA8DCA}" srcOrd="1" destOrd="0" presId="urn:microsoft.com/office/officeart/2005/8/layout/architecture"/>
    <dgm:cxn modelId="{43E215C7-01D4-41D6-B7BB-F41281A13CBF}" type="presParOf" srcId="{F6674094-B2A7-4C2D-89A0-CBF68B735BF5}" destId="{1BC97BD7-1A6D-44E3-A46E-9FA5D3ACAEAD}" srcOrd="3" destOrd="0" presId="urn:microsoft.com/office/officeart/2005/8/layout/architecture"/>
    <dgm:cxn modelId="{73F4C7A0-E5D3-4878-9C16-E4265602368E}" type="presParOf" srcId="{F6674094-B2A7-4C2D-89A0-CBF68B735BF5}" destId="{E807116D-D1B1-4F92-BA71-63D3E5248036}" srcOrd="4" destOrd="0" presId="urn:microsoft.com/office/officeart/2005/8/layout/architecture"/>
    <dgm:cxn modelId="{D7507EA5-5B92-4B13-9095-E700E6E76F74}" type="presParOf" srcId="{E807116D-D1B1-4F92-BA71-63D3E5248036}" destId="{D043B151-7AD5-47D6-A67C-AFC3437F0DAA}" srcOrd="0" destOrd="0" presId="urn:microsoft.com/office/officeart/2005/8/layout/architecture"/>
    <dgm:cxn modelId="{2415BF6D-7923-4D4B-BE0B-23001F068449}" type="presParOf" srcId="{E807116D-D1B1-4F92-BA71-63D3E5248036}" destId="{2FA33527-6DA3-4E5B-AB24-FA7204DC367A}" srcOrd="1" destOrd="0" presId="urn:microsoft.com/office/officeart/2005/8/layout/architecture"/>
    <dgm:cxn modelId="{C1CCE239-970D-4078-832A-7EC95043166C}" type="presParOf" srcId="{F6674094-B2A7-4C2D-89A0-CBF68B735BF5}" destId="{5BCE370A-54AB-44A8-B0A3-CB75ECD4126E}" srcOrd="5" destOrd="0" presId="urn:microsoft.com/office/officeart/2005/8/layout/architecture"/>
    <dgm:cxn modelId="{555B42DE-0902-443D-9304-31040C3950E2}" type="presParOf" srcId="{F6674094-B2A7-4C2D-89A0-CBF68B735BF5}" destId="{E5C6D964-E285-49C1-9AC2-5711C17E4DD1}" srcOrd="6" destOrd="0" presId="urn:microsoft.com/office/officeart/2005/8/layout/architecture"/>
    <dgm:cxn modelId="{E0A86819-67D0-4A0F-B768-2C04FD56C4E4}" type="presParOf" srcId="{E5C6D964-E285-49C1-9AC2-5711C17E4DD1}" destId="{B725FFEE-E0D0-4914-AC5F-C4ECC179F681}" srcOrd="0" destOrd="0" presId="urn:microsoft.com/office/officeart/2005/8/layout/architecture"/>
    <dgm:cxn modelId="{6638516A-1B02-4D1C-B3E7-B2866181D1B6}" type="presParOf" srcId="{E5C6D964-E285-49C1-9AC2-5711C17E4DD1}" destId="{EB3DA908-F300-4A52-83A1-234660DF6267}" srcOrd="1" destOrd="0" presId="urn:microsoft.com/office/officeart/2005/8/layout/architecture"/>
    <dgm:cxn modelId="{EB9729F0-C9BA-4A05-840A-23D9E63A08E8}" type="presParOf" srcId="{F6674094-B2A7-4C2D-89A0-CBF68B735BF5}" destId="{96F3D607-F7B5-4C0C-9828-FDCFE0383212}" srcOrd="7" destOrd="0" presId="urn:microsoft.com/office/officeart/2005/8/layout/architecture"/>
    <dgm:cxn modelId="{1F7BF7DB-1CFF-4050-ACFF-EC54E7FABC37}" type="presParOf" srcId="{F6674094-B2A7-4C2D-89A0-CBF68B735BF5}" destId="{A879C9F1-EB04-4291-B3E2-D64D5C649AEB}" srcOrd="8" destOrd="0" presId="urn:microsoft.com/office/officeart/2005/8/layout/architecture"/>
    <dgm:cxn modelId="{7EF94079-3099-4286-94DB-71557D06AB04}" type="presParOf" srcId="{A879C9F1-EB04-4291-B3E2-D64D5C649AEB}" destId="{ECDF5293-E64D-4C6D-906E-61C314150918}" srcOrd="0" destOrd="0" presId="urn:microsoft.com/office/officeart/2005/8/layout/architecture"/>
    <dgm:cxn modelId="{26335A0F-5A65-4860-B1EE-54370194136F}" type="presParOf" srcId="{A879C9F1-EB04-4291-B3E2-D64D5C649AEB}" destId="{1C56FA94-7BC8-4601-AF3B-D39C62C92C9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191507-E9FD-4680-9144-071585A7538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</dgm:pt>
    <dgm:pt modelId="{0C04DDF2-D5B2-4AC7-9590-14B97E8FCB4F}">
      <dgm:prSet custT="1"/>
      <dgm:spPr>
        <a:solidFill>
          <a:srgbClr val="5EB5DC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Tennis</a:t>
          </a:r>
        </a:p>
      </dgm:t>
    </dgm:pt>
    <dgm:pt modelId="{C82909E6-3C33-4567-AC50-E6B46E4A2D19}" type="parTrans" cxnId="{6B4ECD60-6FBC-4375-A9EB-C1A85D7C1F60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61ECF9A-F4D0-42BB-89E8-FF679B21BD15}" type="sibTrans" cxnId="{6B4ECD60-6FBC-4375-A9EB-C1A85D7C1F60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2AFCB4A-6A06-4E09-A55E-D800DA52A699}">
      <dgm:prSet custT="1"/>
      <dgm:spPr>
        <a:solidFill>
          <a:srgbClr val="5EB5DC"/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Gewichtheben</a:t>
          </a:r>
          <a:endParaRPr lang="en-US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014B76-D43A-4F93-99FE-712FB43405D2}" type="parTrans" cxnId="{29E357B9-93DD-4991-AF67-F6F877E64BA8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DADADE2-260B-4CB7-A73C-4E133F2142E1}" type="sibTrans" cxnId="{29E357B9-93DD-4991-AF67-F6F877E64BA8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C3BFB7-F5CA-4FF5-98C6-3C4915AC748C}">
      <dgm:prSet custT="1"/>
      <dgm:spPr>
        <a:solidFill>
          <a:srgbClr val="5EB5DC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Sprint</a:t>
          </a:r>
        </a:p>
      </dgm:t>
    </dgm:pt>
    <dgm:pt modelId="{1F56C4B2-98CD-4749-BC20-6A173A5538F6}" type="parTrans" cxnId="{1F166B1B-71F4-4042-96B7-9E8EB20C1BDC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608941-02DF-4160-9AF3-0C94A2FA4EED}" type="sibTrans" cxnId="{1F166B1B-71F4-4042-96B7-9E8EB20C1BDC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1B3BBD9-51B6-468B-8DF8-589FB2242105}">
      <dgm:prSet custT="1"/>
      <dgm:spPr>
        <a:solidFill>
          <a:srgbClr val="5EB5DC"/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Tischtennis</a:t>
          </a:r>
          <a:endParaRPr lang="en-US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3A5FFF6-BB1D-4403-86C1-B3312903EA99}" type="parTrans" cxnId="{8B699D72-90E6-4203-877C-C8A2FCA49C74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114C8C6-D945-48C1-9704-82BDE8CA8397}" type="sibTrans" cxnId="{8B699D72-90E6-4203-877C-C8A2FCA49C74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B53568-6E12-4618-A888-9D9B7A58C4A8}">
      <dgm:prSet custT="1"/>
      <dgm:spPr>
        <a:solidFill>
          <a:srgbClr val="5EB5DC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Volleyball</a:t>
          </a:r>
        </a:p>
      </dgm:t>
    </dgm:pt>
    <dgm:pt modelId="{1BD2D584-509D-413F-8314-1C53238C5623}" type="parTrans" cxnId="{BD6DE9E2-6DCC-45CC-BAAC-F9B3E20B8D72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84FBC9C-5E88-4C08-A92D-3B7DC2E73EDF}" type="sibTrans" cxnId="{BD6DE9E2-6DCC-45CC-BAAC-F9B3E20B8D72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8E1A99-D5C5-47CA-8B16-1AC8B496BCC1}">
      <dgm:prSet custT="1"/>
      <dgm:spPr>
        <a:solidFill>
          <a:srgbClr val="5EB5DC"/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Fußball</a:t>
          </a:r>
          <a:endParaRPr lang="en-US" sz="16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7F32E5-24EF-41E6-A51F-4A79D86F2B81}" type="parTrans" cxnId="{C1AD3252-BA69-45A5-AD7D-1B86B8682E85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C3FEBC7-ED49-43F5-92AF-D29B65ED3439}" type="sibTrans" cxnId="{C1AD3252-BA69-45A5-AD7D-1B86B8682E85}">
      <dgm:prSet/>
      <dgm:spPr/>
      <dgm:t>
        <a:bodyPr/>
        <a:lstStyle/>
        <a:p>
          <a:endParaRPr lang="en-US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74094-B2A7-4C2D-89A0-CBF68B735BF5}" type="pres">
      <dgm:prSet presAssocID="{D0191507-E9FD-4680-9144-071585A753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3FE2D6-590D-46AF-BBED-9A3BE36E239F}" type="pres">
      <dgm:prSet presAssocID="{0C04DDF2-D5B2-4AC7-9590-14B97E8FCB4F}" presName="vertOne" presStyleCnt="0"/>
      <dgm:spPr/>
    </dgm:pt>
    <dgm:pt modelId="{14E5B591-8530-4B54-9196-AF81501EA384}" type="pres">
      <dgm:prSet presAssocID="{0C04DDF2-D5B2-4AC7-9590-14B97E8FCB4F}" presName="txOne" presStyleLbl="node0" presStyleIdx="0" presStyleCnt="6">
        <dgm:presLayoutVars>
          <dgm:chPref val="3"/>
        </dgm:presLayoutVars>
      </dgm:prSet>
      <dgm:spPr/>
    </dgm:pt>
    <dgm:pt modelId="{71EF05ED-0DB6-43D2-BBFB-6DA8F4B60251}" type="pres">
      <dgm:prSet presAssocID="{0C04DDF2-D5B2-4AC7-9590-14B97E8FCB4F}" presName="horzOne" presStyleCnt="0"/>
      <dgm:spPr/>
    </dgm:pt>
    <dgm:pt modelId="{0BFA8399-9BB4-43AF-983B-41E35A40D801}" type="pres">
      <dgm:prSet presAssocID="{161ECF9A-F4D0-42BB-89E8-FF679B21BD15}" presName="sibSpaceOne" presStyleCnt="0"/>
      <dgm:spPr/>
    </dgm:pt>
    <dgm:pt modelId="{2AEA1FDB-AE3F-483B-A597-B025F541A9F8}" type="pres">
      <dgm:prSet presAssocID="{D2AFCB4A-6A06-4E09-A55E-D800DA52A699}" presName="vertOne" presStyleCnt="0"/>
      <dgm:spPr/>
    </dgm:pt>
    <dgm:pt modelId="{7F485A08-C355-4AEB-A959-1926076C716D}" type="pres">
      <dgm:prSet presAssocID="{D2AFCB4A-6A06-4E09-A55E-D800DA52A699}" presName="txOne" presStyleLbl="node0" presStyleIdx="1" presStyleCnt="6">
        <dgm:presLayoutVars>
          <dgm:chPref val="3"/>
        </dgm:presLayoutVars>
      </dgm:prSet>
      <dgm:spPr/>
    </dgm:pt>
    <dgm:pt modelId="{9BCAA73E-7FD7-45D7-957F-861594995D0A}" type="pres">
      <dgm:prSet presAssocID="{D2AFCB4A-6A06-4E09-A55E-D800DA52A699}" presName="horzOne" presStyleCnt="0"/>
      <dgm:spPr/>
    </dgm:pt>
    <dgm:pt modelId="{70016CE5-01D8-4900-8C66-903196F105B3}" type="pres">
      <dgm:prSet presAssocID="{EDADADE2-260B-4CB7-A73C-4E133F2142E1}" presName="sibSpaceOne" presStyleCnt="0"/>
      <dgm:spPr/>
    </dgm:pt>
    <dgm:pt modelId="{32359631-ABAC-4C60-B92C-822578C51A86}" type="pres">
      <dgm:prSet presAssocID="{BEC3BFB7-F5CA-4FF5-98C6-3C4915AC748C}" presName="vertOne" presStyleCnt="0"/>
      <dgm:spPr/>
    </dgm:pt>
    <dgm:pt modelId="{4A6DB036-AD30-46B3-8D1E-563193D35257}" type="pres">
      <dgm:prSet presAssocID="{BEC3BFB7-F5CA-4FF5-98C6-3C4915AC748C}" presName="txOne" presStyleLbl="node0" presStyleIdx="2" presStyleCnt="6">
        <dgm:presLayoutVars>
          <dgm:chPref val="3"/>
        </dgm:presLayoutVars>
      </dgm:prSet>
      <dgm:spPr/>
    </dgm:pt>
    <dgm:pt modelId="{8D5E0429-E058-4391-BC15-4F5AB01B28EA}" type="pres">
      <dgm:prSet presAssocID="{BEC3BFB7-F5CA-4FF5-98C6-3C4915AC748C}" presName="horzOne" presStyleCnt="0"/>
      <dgm:spPr/>
    </dgm:pt>
    <dgm:pt modelId="{F06BC31F-4F0E-4E47-84CB-0669752F2B95}" type="pres">
      <dgm:prSet presAssocID="{C9608941-02DF-4160-9AF3-0C94A2FA4EED}" presName="sibSpaceOne" presStyleCnt="0"/>
      <dgm:spPr/>
    </dgm:pt>
    <dgm:pt modelId="{78FD936A-6F83-4FAF-8C38-601CF766FA5A}" type="pres">
      <dgm:prSet presAssocID="{C1B3BBD9-51B6-468B-8DF8-589FB2242105}" presName="vertOne" presStyleCnt="0"/>
      <dgm:spPr/>
    </dgm:pt>
    <dgm:pt modelId="{E9373547-3E6F-4296-86D6-A2812A25C352}" type="pres">
      <dgm:prSet presAssocID="{C1B3BBD9-51B6-468B-8DF8-589FB2242105}" presName="txOne" presStyleLbl="node0" presStyleIdx="3" presStyleCnt="6">
        <dgm:presLayoutVars>
          <dgm:chPref val="3"/>
        </dgm:presLayoutVars>
      </dgm:prSet>
      <dgm:spPr/>
    </dgm:pt>
    <dgm:pt modelId="{E52E0195-6438-4030-9CDA-545145F34DC2}" type="pres">
      <dgm:prSet presAssocID="{C1B3BBD9-51B6-468B-8DF8-589FB2242105}" presName="horzOne" presStyleCnt="0"/>
      <dgm:spPr/>
    </dgm:pt>
    <dgm:pt modelId="{BDB0FC54-A9FF-41CC-85AB-458A4C7B9BF2}" type="pres">
      <dgm:prSet presAssocID="{A114C8C6-D945-48C1-9704-82BDE8CA8397}" presName="sibSpaceOne" presStyleCnt="0"/>
      <dgm:spPr/>
    </dgm:pt>
    <dgm:pt modelId="{5165A923-2AF8-4B7B-A85B-6B7216748413}" type="pres">
      <dgm:prSet presAssocID="{80B53568-6E12-4618-A888-9D9B7A58C4A8}" presName="vertOne" presStyleCnt="0"/>
      <dgm:spPr/>
    </dgm:pt>
    <dgm:pt modelId="{A40D1AE0-5CD6-46B7-BD79-02C86D0A0FD0}" type="pres">
      <dgm:prSet presAssocID="{80B53568-6E12-4618-A888-9D9B7A58C4A8}" presName="txOne" presStyleLbl="node0" presStyleIdx="4" presStyleCnt="6">
        <dgm:presLayoutVars>
          <dgm:chPref val="3"/>
        </dgm:presLayoutVars>
      </dgm:prSet>
      <dgm:spPr/>
    </dgm:pt>
    <dgm:pt modelId="{61D2A021-C772-4EEF-BB9A-66B6648487CC}" type="pres">
      <dgm:prSet presAssocID="{80B53568-6E12-4618-A888-9D9B7A58C4A8}" presName="horzOne" presStyleCnt="0"/>
      <dgm:spPr/>
    </dgm:pt>
    <dgm:pt modelId="{02E8D27E-21F0-4081-8EF5-DA0FCE05B76D}" type="pres">
      <dgm:prSet presAssocID="{C84FBC9C-5E88-4C08-A92D-3B7DC2E73EDF}" presName="sibSpaceOne" presStyleCnt="0"/>
      <dgm:spPr/>
    </dgm:pt>
    <dgm:pt modelId="{F7A24C2B-7E6F-4DAF-B180-6C6CA083619D}" type="pres">
      <dgm:prSet presAssocID="{D68E1A99-D5C5-47CA-8B16-1AC8B496BCC1}" presName="vertOne" presStyleCnt="0"/>
      <dgm:spPr/>
    </dgm:pt>
    <dgm:pt modelId="{6D74AE2A-AEE5-49A8-A323-142965B1EEFA}" type="pres">
      <dgm:prSet presAssocID="{D68E1A99-D5C5-47CA-8B16-1AC8B496BCC1}" presName="txOne" presStyleLbl="node0" presStyleIdx="5" presStyleCnt="6">
        <dgm:presLayoutVars>
          <dgm:chPref val="3"/>
        </dgm:presLayoutVars>
      </dgm:prSet>
      <dgm:spPr/>
    </dgm:pt>
    <dgm:pt modelId="{6EDE16D2-B928-4385-AC59-F05BAE54A170}" type="pres">
      <dgm:prSet presAssocID="{D68E1A99-D5C5-47CA-8B16-1AC8B496BCC1}" presName="horzOne" presStyleCnt="0"/>
      <dgm:spPr/>
    </dgm:pt>
  </dgm:ptLst>
  <dgm:cxnLst>
    <dgm:cxn modelId="{1F166B1B-71F4-4042-96B7-9E8EB20C1BDC}" srcId="{D0191507-E9FD-4680-9144-071585A75381}" destId="{BEC3BFB7-F5CA-4FF5-98C6-3C4915AC748C}" srcOrd="2" destOrd="0" parTransId="{1F56C4B2-98CD-4749-BC20-6A173A5538F6}" sibTransId="{C9608941-02DF-4160-9AF3-0C94A2FA4EED}"/>
    <dgm:cxn modelId="{0080A421-825A-4966-908F-4E5533198AAD}" type="presOf" srcId="{BEC3BFB7-F5CA-4FF5-98C6-3C4915AC748C}" destId="{4A6DB036-AD30-46B3-8D1E-563193D35257}" srcOrd="0" destOrd="0" presId="urn:microsoft.com/office/officeart/2005/8/layout/architecture"/>
    <dgm:cxn modelId="{6B4ECD60-6FBC-4375-A9EB-C1A85D7C1F60}" srcId="{D0191507-E9FD-4680-9144-071585A75381}" destId="{0C04DDF2-D5B2-4AC7-9590-14B97E8FCB4F}" srcOrd="0" destOrd="0" parTransId="{C82909E6-3C33-4567-AC50-E6B46E4A2D19}" sibTransId="{161ECF9A-F4D0-42BB-89E8-FF679B21BD15}"/>
    <dgm:cxn modelId="{B2F8FC65-105E-4432-9B44-4203D942C02D}" type="presOf" srcId="{D0191507-E9FD-4680-9144-071585A75381}" destId="{F6674094-B2A7-4C2D-89A0-CBF68B735BF5}" srcOrd="0" destOrd="0" presId="urn:microsoft.com/office/officeart/2005/8/layout/architecture"/>
    <dgm:cxn modelId="{C1AD3252-BA69-45A5-AD7D-1B86B8682E85}" srcId="{D0191507-E9FD-4680-9144-071585A75381}" destId="{D68E1A99-D5C5-47CA-8B16-1AC8B496BCC1}" srcOrd="5" destOrd="0" parTransId="{A57F32E5-24EF-41E6-A51F-4A79D86F2B81}" sibTransId="{2C3FEBC7-ED49-43F5-92AF-D29B65ED3439}"/>
    <dgm:cxn modelId="{8B699D72-90E6-4203-877C-C8A2FCA49C74}" srcId="{D0191507-E9FD-4680-9144-071585A75381}" destId="{C1B3BBD9-51B6-468B-8DF8-589FB2242105}" srcOrd="3" destOrd="0" parTransId="{03A5FFF6-BB1D-4403-86C1-B3312903EA99}" sibTransId="{A114C8C6-D945-48C1-9704-82BDE8CA8397}"/>
    <dgm:cxn modelId="{D559077E-1713-40A7-9182-CF5400A588E8}" type="presOf" srcId="{80B53568-6E12-4618-A888-9D9B7A58C4A8}" destId="{A40D1AE0-5CD6-46B7-BD79-02C86D0A0FD0}" srcOrd="0" destOrd="0" presId="urn:microsoft.com/office/officeart/2005/8/layout/architecture"/>
    <dgm:cxn modelId="{A15F7C87-9302-4D29-AD2E-492516534535}" type="presOf" srcId="{C1B3BBD9-51B6-468B-8DF8-589FB2242105}" destId="{E9373547-3E6F-4296-86D6-A2812A25C352}" srcOrd="0" destOrd="0" presId="urn:microsoft.com/office/officeart/2005/8/layout/architecture"/>
    <dgm:cxn modelId="{EA7B6EB2-75CA-4997-921C-B71D111AFB76}" type="presOf" srcId="{0C04DDF2-D5B2-4AC7-9590-14B97E8FCB4F}" destId="{14E5B591-8530-4B54-9196-AF81501EA384}" srcOrd="0" destOrd="0" presId="urn:microsoft.com/office/officeart/2005/8/layout/architecture"/>
    <dgm:cxn modelId="{29E357B9-93DD-4991-AF67-F6F877E64BA8}" srcId="{D0191507-E9FD-4680-9144-071585A75381}" destId="{D2AFCB4A-6A06-4E09-A55E-D800DA52A699}" srcOrd="1" destOrd="0" parTransId="{FB014B76-D43A-4F93-99FE-712FB43405D2}" sibTransId="{EDADADE2-260B-4CB7-A73C-4E133F2142E1}"/>
    <dgm:cxn modelId="{5F4770DB-31B0-412F-82DB-2039E478B7ED}" type="presOf" srcId="{D68E1A99-D5C5-47CA-8B16-1AC8B496BCC1}" destId="{6D74AE2A-AEE5-49A8-A323-142965B1EEFA}" srcOrd="0" destOrd="0" presId="urn:microsoft.com/office/officeart/2005/8/layout/architecture"/>
    <dgm:cxn modelId="{BD6DE9E2-6DCC-45CC-BAAC-F9B3E20B8D72}" srcId="{D0191507-E9FD-4680-9144-071585A75381}" destId="{80B53568-6E12-4618-A888-9D9B7A58C4A8}" srcOrd="4" destOrd="0" parTransId="{1BD2D584-509D-413F-8314-1C53238C5623}" sibTransId="{C84FBC9C-5E88-4C08-A92D-3B7DC2E73EDF}"/>
    <dgm:cxn modelId="{580AA2EE-F938-4EF4-96C7-A7A289959E2A}" type="presOf" srcId="{D2AFCB4A-6A06-4E09-A55E-D800DA52A699}" destId="{7F485A08-C355-4AEB-A959-1926076C716D}" srcOrd="0" destOrd="0" presId="urn:microsoft.com/office/officeart/2005/8/layout/architecture"/>
    <dgm:cxn modelId="{45AD014F-014C-4342-A1E6-7D61506A6BD3}" type="presParOf" srcId="{F6674094-B2A7-4C2D-89A0-CBF68B735BF5}" destId="{7C3FE2D6-590D-46AF-BBED-9A3BE36E239F}" srcOrd="0" destOrd="0" presId="urn:microsoft.com/office/officeart/2005/8/layout/architecture"/>
    <dgm:cxn modelId="{74437226-34D7-4869-BAC1-1340F178C7B6}" type="presParOf" srcId="{7C3FE2D6-590D-46AF-BBED-9A3BE36E239F}" destId="{14E5B591-8530-4B54-9196-AF81501EA384}" srcOrd="0" destOrd="0" presId="urn:microsoft.com/office/officeart/2005/8/layout/architecture"/>
    <dgm:cxn modelId="{BDB19D98-76B9-47AE-9230-0873C1B71F24}" type="presParOf" srcId="{7C3FE2D6-590D-46AF-BBED-9A3BE36E239F}" destId="{71EF05ED-0DB6-43D2-BBFB-6DA8F4B60251}" srcOrd="1" destOrd="0" presId="urn:microsoft.com/office/officeart/2005/8/layout/architecture"/>
    <dgm:cxn modelId="{6346BA0E-9C67-4A2A-9C1D-105577B94BA0}" type="presParOf" srcId="{F6674094-B2A7-4C2D-89A0-CBF68B735BF5}" destId="{0BFA8399-9BB4-43AF-983B-41E35A40D801}" srcOrd="1" destOrd="0" presId="urn:microsoft.com/office/officeart/2005/8/layout/architecture"/>
    <dgm:cxn modelId="{4D2CE60D-4340-4576-BC62-65A0725B4424}" type="presParOf" srcId="{F6674094-B2A7-4C2D-89A0-CBF68B735BF5}" destId="{2AEA1FDB-AE3F-483B-A597-B025F541A9F8}" srcOrd="2" destOrd="0" presId="urn:microsoft.com/office/officeart/2005/8/layout/architecture"/>
    <dgm:cxn modelId="{F6E13330-C419-4C75-82C6-450A0B305308}" type="presParOf" srcId="{2AEA1FDB-AE3F-483B-A597-B025F541A9F8}" destId="{7F485A08-C355-4AEB-A959-1926076C716D}" srcOrd="0" destOrd="0" presId="urn:microsoft.com/office/officeart/2005/8/layout/architecture"/>
    <dgm:cxn modelId="{237F8B03-28F2-4244-B48A-222702F25A72}" type="presParOf" srcId="{2AEA1FDB-AE3F-483B-A597-B025F541A9F8}" destId="{9BCAA73E-7FD7-45D7-957F-861594995D0A}" srcOrd="1" destOrd="0" presId="urn:microsoft.com/office/officeart/2005/8/layout/architecture"/>
    <dgm:cxn modelId="{BB079DDF-5CC8-4596-9A52-85FEE91109CD}" type="presParOf" srcId="{F6674094-B2A7-4C2D-89A0-CBF68B735BF5}" destId="{70016CE5-01D8-4900-8C66-903196F105B3}" srcOrd="3" destOrd="0" presId="urn:microsoft.com/office/officeart/2005/8/layout/architecture"/>
    <dgm:cxn modelId="{BA2BBA30-938F-4373-BEF6-EBE12228B84F}" type="presParOf" srcId="{F6674094-B2A7-4C2D-89A0-CBF68B735BF5}" destId="{32359631-ABAC-4C60-B92C-822578C51A86}" srcOrd="4" destOrd="0" presId="urn:microsoft.com/office/officeart/2005/8/layout/architecture"/>
    <dgm:cxn modelId="{0887ED22-F4CF-4267-8AFA-507B771E0D09}" type="presParOf" srcId="{32359631-ABAC-4C60-B92C-822578C51A86}" destId="{4A6DB036-AD30-46B3-8D1E-563193D35257}" srcOrd="0" destOrd="0" presId="urn:microsoft.com/office/officeart/2005/8/layout/architecture"/>
    <dgm:cxn modelId="{190E887A-21AB-4FBC-A0C1-650857F1F635}" type="presParOf" srcId="{32359631-ABAC-4C60-B92C-822578C51A86}" destId="{8D5E0429-E058-4391-BC15-4F5AB01B28EA}" srcOrd="1" destOrd="0" presId="urn:microsoft.com/office/officeart/2005/8/layout/architecture"/>
    <dgm:cxn modelId="{E0F95EF7-B1CA-47EA-B013-7C858EBEBBDF}" type="presParOf" srcId="{F6674094-B2A7-4C2D-89A0-CBF68B735BF5}" destId="{F06BC31F-4F0E-4E47-84CB-0669752F2B95}" srcOrd="5" destOrd="0" presId="urn:microsoft.com/office/officeart/2005/8/layout/architecture"/>
    <dgm:cxn modelId="{707AB95A-EA94-408E-90BD-45F87A619CC2}" type="presParOf" srcId="{F6674094-B2A7-4C2D-89A0-CBF68B735BF5}" destId="{78FD936A-6F83-4FAF-8C38-601CF766FA5A}" srcOrd="6" destOrd="0" presId="urn:microsoft.com/office/officeart/2005/8/layout/architecture"/>
    <dgm:cxn modelId="{A6F2D35B-CDE7-411A-9E1E-0D2A21E44C74}" type="presParOf" srcId="{78FD936A-6F83-4FAF-8C38-601CF766FA5A}" destId="{E9373547-3E6F-4296-86D6-A2812A25C352}" srcOrd="0" destOrd="0" presId="urn:microsoft.com/office/officeart/2005/8/layout/architecture"/>
    <dgm:cxn modelId="{FE10CEF0-8726-4E2B-88C8-486A48DDCFD4}" type="presParOf" srcId="{78FD936A-6F83-4FAF-8C38-601CF766FA5A}" destId="{E52E0195-6438-4030-9CDA-545145F34DC2}" srcOrd="1" destOrd="0" presId="urn:microsoft.com/office/officeart/2005/8/layout/architecture"/>
    <dgm:cxn modelId="{15410347-A6AD-4E00-A27C-59593156E7BD}" type="presParOf" srcId="{F6674094-B2A7-4C2D-89A0-CBF68B735BF5}" destId="{BDB0FC54-A9FF-41CC-85AB-458A4C7B9BF2}" srcOrd="7" destOrd="0" presId="urn:microsoft.com/office/officeart/2005/8/layout/architecture"/>
    <dgm:cxn modelId="{FEED5AFC-E3EE-43CC-88C6-5EB0A0F73814}" type="presParOf" srcId="{F6674094-B2A7-4C2D-89A0-CBF68B735BF5}" destId="{5165A923-2AF8-4B7B-A85B-6B7216748413}" srcOrd="8" destOrd="0" presId="urn:microsoft.com/office/officeart/2005/8/layout/architecture"/>
    <dgm:cxn modelId="{E40FB048-C964-4ABF-AEE5-B8031A348615}" type="presParOf" srcId="{5165A923-2AF8-4B7B-A85B-6B7216748413}" destId="{A40D1AE0-5CD6-46B7-BD79-02C86D0A0FD0}" srcOrd="0" destOrd="0" presId="urn:microsoft.com/office/officeart/2005/8/layout/architecture"/>
    <dgm:cxn modelId="{ACD6DDF8-C8D3-4504-A14A-FAC1C68A1A7E}" type="presParOf" srcId="{5165A923-2AF8-4B7B-A85B-6B7216748413}" destId="{61D2A021-C772-4EEF-BB9A-66B6648487CC}" srcOrd="1" destOrd="0" presId="urn:microsoft.com/office/officeart/2005/8/layout/architecture"/>
    <dgm:cxn modelId="{6A1302B2-900B-42FF-B3D5-353EB3816D2C}" type="presParOf" srcId="{F6674094-B2A7-4C2D-89A0-CBF68B735BF5}" destId="{02E8D27E-21F0-4081-8EF5-DA0FCE05B76D}" srcOrd="9" destOrd="0" presId="urn:microsoft.com/office/officeart/2005/8/layout/architecture"/>
    <dgm:cxn modelId="{2841F004-101A-44E4-8575-446A2697E289}" type="presParOf" srcId="{F6674094-B2A7-4C2D-89A0-CBF68B735BF5}" destId="{F7A24C2B-7E6F-4DAF-B180-6C6CA083619D}" srcOrd="10" destOrd="0" presId="urn:microsoft.com/office/officeart/2005/8/layout/architecture"/>
    <dgm:cxn modelId="{6FECA66C-63B9-4460-95EA-C0B0ABDFD72E}" type="presParOf" srcId="{F7A24C2B-7E6F-4DAF-B180-6C6CA083619D}" destId="{6D74AE2A-AEE5-49A8-A323-142965B1EEFA}" srcOrd="0" destOrd="0" presId="urn:microsoft.com/office/officeart/2005/8/layout/architecture"/>
    <dgm:cxn modelId="{60E60E97-88E4-408C-92B8-15BA8F71FAE5}" type="presParOf" srcId="{F7A24C2B-7E6F-4DAF-B180-6C6CA083619D}" destId="{6EDE16D2-B928-4385-AC59-F05BAE54A17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91507-E9FD-4680-9144-071585A7538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</dgm:pt>
    <dgm:pt modelId="{A1790682-D188-4CA5-B356-D600A6553120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Hamburg</a:t>
          </a:r>
        </a:p>
      </dgm:t>
    </dgm:pt>
    <dgm:pt modelId="{7B4B1B15-557E-4C3A-AAE5-66432EAA6D16}" type="parTrans" cxnId="{9D2A8D5E-F2BF-4089-B742-C0B5FD106739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A7D3F77-D742-425C-9738-47A4467F46BF}" type="sibTrans" cxnId="{9D2A8D5E-F2BF-4089-B742-C0B5FD106739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3B3B0C-0A5F-4956-B87A-F9711E5E4681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München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13B95AEE-F81D-417F-B51C-4A9645D8A21A}" type="parTrans" cxnId="{6F58E601-2354-4293-BBB0-2E711F9FABDD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32566EA-2AB9-44A2-BB38-DEEF14CB0388}" type="sibTrans" cxnId="{6F58E601-2354-4293-BBB0-2E711F9FABDD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BE45E91-6C6A-48E5-A4D5-0380C596A1A7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Berlin</a:t>
          </a:r>
        </a:p>
      </dgm:t>
    </dgm:pt>
    <dgm:pt modelId="{B2336832-CA5B-4F45-9072-5490EE3FAC68}" type="parTrans" cxnId="{C4607B15-9336-4C1D-AA84-72E2535DE246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2D1F9-32BD-4347-8A29-88E0BD04257D}" type="sibTrans" cxnId="{C4607B15-9336-4C1D-AA84-72E2535DE246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5569159-626D-47D3-A542-FC502955C9A1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Köln</a:t>
          </a:r>
        </a:p>
      </dgm:t>
    </dgm:pt>
    <dgm:pt modelId="{14E73C91-63ED-4101-8D7D-E85B59839DFE}" type="parTrans" cxnId="{D1751899-51E2-4087-BC8A-EBC36CF0678C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5A01D7-3AAE-498A-A1DE-573CB95A0653}" type="sibTrans" cxnId="{D1751899-51E2-4087-BC8A-EBC36CF0678C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4EC831-346F-4A0B-87F0-77663EEF8A93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Dresden</a:t>
          </a:r>
        </a:p>
      </dgm:t>
    </dgm:pt>
    <dgm:pt modelId="{D4B6FB44-4328-4152-87E5-F1FAF1BC2E99}" type="parTrans" cxnId="{34D96AC4-81E2-4087-ABBB-0AD2B8A23F9E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B4C1C5-4649-474A-B42E-96066C117691}" type="sibTrans" cxnId="{34D96AC4-81E2-4087-ABBB-0AD2B8A23F9E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674094-B2A7-4C2D-89A0-CBF68B735BF5}" type="pres">
      <dgm:prSet presAssocID="{D0191507-E9FD-4680-9144-071585A753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20F725-8F3D-457D-A2C5-B92A83904AE1}" type="pres">
      <dgm:prSet presAssocID="{A1790682-D188-4CA5-B356-D600A6553120}" presName="vertOne" presStyleCnt="0"/>
      <dgm:spPr/>
    </dgm:pt>
    <dgm:pt modelId="{6DA3CDAC-FA4E-4551-B46F-A25119F1B0CA}" type="pres">
      <dgm:prSet presAssocID="{A1790682-D188-4CA5-B356-D600A6553120}" presName="txOne" presStyleLbl="node0" presStyleIdx="0" presStyleCnt="5">
        <dgm:presLayoutVars>
          <dgm:chPref val="3"/>
        </dgm:presLayoutVars>
      </dgm:prSet>
      <dgm:spPr/>
    </dgm:pt>
    <dgm:pt modelId="{742AD55A-D642-4865-80E8-A0532E4ECED3}" type="pres">
      <dgm:prSet presAssocID="{A1790682-D188-4CA5-B356-D600A6553120}" presName="horzOne" presStyleCnt="0"/>
      <dgm:spPr/>
    </dgm:pt>
    <dgm:pt modelId="{1149048E-48E5-499C-9BC2-9823F8D5079D}" type="pres">
      <dgm:prSet presAssocID="{DA7D3F77-D742-425C-9738-47A4467F46BF}" presName="sibSpaceOne" presStyleCnt="0"/>
      <dgm:spPr/>
    </dgm:pt>
    <dgm:pt modelId="{94FB538E-1CAE-4C2B-A071-5B08404B8DB1}" type="pres">
      <dgm:prSet presAssocID="{E13B3B0C-0A5F-4956-B87A-F9711E5E4681}" presName="vertOne" presStyleCnt="0"/>
      <dgm:spPr/>
    </dgm:pt>
    <dgm:pt modelId="{88FC50DD-7D1C-4526-B35E-51CE4EC8359E}" type="pres">
      <dgm:prSet presAssocID="{E13B3B0C-0A5F-4956-B87A-F9711E5E4681}" presName="txOne" presStyleLbl="node0" presStyleIdx="1" presStyleCnt="5" custLinFactNeighborY="-1219">
        <dgm:presLayoutVars>
          <dgm:chPref val="3"/>
        </dgm:presLayoutVars>
      </dgm:prSet>
      <dgm:spPr/>
    </dgm:pt>
    <dgm:pt modelId="{83951406-C5B6-4096-B0F6-CF7D0BAA8DCA}" type="pres">
      <dgm:prSet presAssocID="{E13B3B0C-0A5F-4956-B87A-F9711E5E4681}" presName="horzOne" presStyleCnt="0"/>
      <dgm:spPr/>
    </dgm:pt>
    <dgm:pt modelId="{1BC97BD7-1A6D-44E3-A46E-9FA5D3ACAEAD}" type="pres">
      <dgm:prSet presAssocID="{F32566EA-2AB9-44A2-BB38-DEEF14CB0388}" presName="sibSpaceOne" presStyleCnt="0"/>
      <dgm:spPr/>
    </dgm:pt>
    <dgm:pt modelId="{E807116D-D1B1-4F92-BA71-63D3E5248036}" type="pres">
      <dgm:prSet presAssocID="{2BE45E91-6C6A-48E5-A4D5-0380C596A1A7}" presName="vertOne" presStyleCnt="0"/>
      <dgm:spPr/>
    </dgm:pt>
    <dgm:pt modelId="{D043B151-7AD5-47D6-A67C-AFC3437F0DAA}" type="pres">
      <dgm:prSet presAssocID="{2BE45E91-6C6A-48E5-A4D5-0380C596A1A7}" presName="txOne" presStyleLbl="node0" presStyleIdx="2" presStyleCnt="5">
        <dgm:presLayoutVars>
          <dgm:chPref val="3"/>
        </dgm:presLayoutVars>
      </dgm:prSet>
      <dgm:spPr/>
    </dgm:pt>
    <dgm:pt modelId="{2FA33527-6DA3-4E5B-AB24-FA7204DC367A}" type="pres">
      <dgm:prSet presAssocID="{2BE45E91-6C6A-48E5-A4D5-0380C596A1A7}" presName="horzOne" presStyleCnt="0"/>
      <dgm:spPr/>
    </dgm:pt>
    <dgm:pt modelId="{5BCE370A-54AB-44A8-B0A3-CB75ECD4126E}" type="pres">
      <dgm:prSet presAssocID="{CFA2D1F9-32BD-4347-8A29-88E0BD04257D}" presName="sibSpaceOne" presStyleCnt="0"/>
      <dgm:spPr/>
    </dgm:pt>
    <dgm:pt modelId="{E5C6D964-E285-49C1-9AC2-5711C17E4DD1}" type="pres">
      <dgm:prSet presAssocID="{15569159-626D-47D3-A542-FC502955C9A1}" presName="vertOne" presStyleCnt="0"/>
      <dgm:spPr/>
    </dgm:pt>
    <dgm:pt modelId="{B725FFEE-E0D0-4914-AC5F-C4ECC179F681}" type="pres">
      <dgm:prSet presAssocID="{15569159-626D-47D3-A542-FC502955C9A1}" presName="txOne" presStyleLbl="node0" presStyleIdx="3" presStyleCnt="5">
        <dgm:presLayoutVars>
          <dgm:chPref val="3"/>
        </dgm:presLayoutVars>
      </dgm:prSet>
      <dgm:spPr/>
    </dgm:pt>
    <dgm:pt modelId="{EB3DA908-F300-4A52-83A1-234660DF6267}" type="pres">
      <dgm:prSet presAssocID="{15569159-626D-47D3-A542-FC502955C9A1}" presName="horzOne" presStyleCnt="0"/>
      <dgm:spPr/>
    </dgm:pt>
    <dgm:pt modelId="{96F3D607-F7B5-4C0C-9828-FDCFE0383212}" type="pres">
      <dgm:prSet presAssocID="{995A01D7-3AAE-498A-A1DE-573CB95A0653}" presName="sibSpaceOne" presStyleCnt="0"/>
      <dgm:spPr/>
    </dgm:pt>
    <dgm:pt modelId="{A879C9F1-EB04-4291-B3E2-D64D5C649AEB}" type="pres">
      <dgm:prSet presAssocID="{554EC831-346F-4A0B-87F0-77663EEF8A93}" presName="vertOne" presStyleCnt="0"/>
      <dgm:spPr/>
    </dgm:pt>
    <dgm:pt modelId="{ECDF5293-E64D-4C6D-906E-61C314150918}" type="pres">
      <dgm:prSet presAssocID="{554EC831-346F-4A0B-87F0-77663EEF8A93}" presName="txOne" presStyleLbl="node0" presStyleIdx="4" presStyleCnt="5">
        <dgm:presLayoutVars>
          <dgm:chPref val="3"/>
        </dgm:presLayoutVars>
      </dgm:prSet>
      <dgm:spPr/>
    </dgm:pt>
    <dgm:pt modelId="{1C56FA94-7BC8-4601-AF3B-D39C62C92C95}" type="pres">
      <dgm:prSet presAssocID="{554EC831-346F-4A0B-87F0-77663EEF8A93}" presName="horzOne" presStyleCnt="0"/>
      <dgm:spPr/>
    </dgm:pt>
  </dgm:ptLst>
  <dgm:cxnLst>
    <dgm:cxn modelId="{6F58E601-2354-4293-BBB0-2E711F9FABDD}" srcId="{D0191507-E9FD-4680-9144-071585A75381}" destId="{E13B3B0C-0A5F-4956-B87A-F9711E5E4681}" srcOrd="1" destOrd="0" parTransId="{13B95AEE-F81D-417F-B51C-4A9645D8A21A}" sibTransId="{F32566EA-2AB9-44A2-BB38-DEEF14CB0388}"/>
    <dgm:cxn modelId="{C4607B15-9336-4C1D-AA84-72E2535DE246}" srcId="{D0191507-E9FD-4680-9144-071585A75381}" destId="{2BE45E91-6C6A-48E5-A4D5-0380C596A1A7}" srcOrd="2" destOrd="0" parTransId="{B2336832-CA5B-4F45-9072-5490EE3FAC68}" sibTransId="{CFA2D1F9-32BD-4347-8A29-88E0BD04257D}"/>
    <dgm:cxn modelId="{9CCBC123-5352-49E3-8BFB-52E4B0A74DE4}" type="presOf" srcId="{554EC831-346F-4A0B-87F0-77663EEF8A93}" destId="{ECDF5293-E64D-4C6D-906E-61C314150918}" srcOrd="0" destOrd="0" presId="urn:microsoft.com/office/officeart/2005/8/layout/architecture"/>
    <dgm:cxn modelId="{9D2A8D5E-F2BF-4089-B742-C0B5FD106739}" srcId="{D0191507-E9FD-4680-9144-071585A75381}" destId="{A1790682-D188-4CA5-B356-D600A6553120}" srcOrd="0" destOrd="0" parTransId="{7B4B1B15-557E-4C3A-AAE5-66432EAA6D16}" sibTransId="{DA7D3F77-D742-425C-9738-47A4467F46BF}"/>
    <dgm:cxn modelId="{B2F8FC65-105E-4432-9B44-4203D942C02D}" type="presOf" srcId="{D0191507-E9FD-4680-9144-071585A75381}" destId="{F6674094-B2A7-4C2D-89A0-CBF68B735BF5}" srcOrd="0" destOrd="0" presId="urn:microsoft.com/office/officeart/2005/8/layout/architecture"/>
    <dgm:cxn modelId="{D1751899-51E2-4087-BC8A-EBC36CF0678C}" srcId="{D0191507-E9FD-4680-9144-071585A75381}" destId="{15569159-626D-47D3-A542-FC502955C9A1}" srcOrd="3" destOrd="0" parTransId="{14E73C91-63ED-4101-8D7D-E85B59839DFE}" sibTransId="{995A01D7-3AAE-498A-A1DE-573CB95A0653}"/>
    <dgm:cxn modelId="{2BEBC09B-E8F9-473D-AAB3-63B8113CBFE8}" type="presOf" srcId="{2BE45E91-6C6A-48E5-A4D5-0380C596A1A7}" destId="{D043B151-7AD5-47D6-A67C-AFC3437F0DAA}" srcOrd="0" destOrd="0" presId="urn:microsoft.com/office/officeart/2005/8/layout/architecture"/>
    <dgm:cxn modelId="{4018309E-E532-4C84-A8E4-4D69EC37EFEB}" type="presOf" srcId="{E13B3B0C-0A5F-4956-B87A-F9711E5E4681}" destId="{88FC50DD-7D1C-4526-B35E-51CE4EC8359E}" srcOrd="0" destOrd="0" presId="urn:microsoft.com/office/officeart/2005/8/layout/architecture"/>
    <dgm:cxn modelId="{C2EF7DA1-5D8A-4A7C-BB6D-D84701FEBB9A}" type="presOf" srcId="{A1790682-D188-4CA5-B356-D600A6553120}" destId="{6DA3CDAC-FA4E-4551-B46F-A25119F1B0CA}" srcOrd="0" destOrd="0" presId="urn:microsoft.com/office/officeart/2005/8/layout/architecture"/>
    <dgm:cxn modelId="{34D96AC4-81E2-4087-ABBB-0AD2B8A23F9E}" srcId="{D0191507-E9FD-4680-9144-071585A75381}" destId="{554EC831-346F-4A0B-87F0-77663EEF8A93}" srcOrd="4" destOrd="0" parTransId="{D4B6FB44-4328-4152-87E5-F1FAF1BC2E99}" sibTransId="{97B4C1C5-4649-474A-B42E-96066C117691}"/>
    <dgm:cxn modelId="{19E1D1D7-8FC6-4964-AD70-D59D721975D4}" type="presOf" srcId="{15569159-626D-47D3-A542-FC502955C9A1}" destId="{B725FFEE-E0D0-4914-AC5F-C4ECC179F681}" srcOrd="0" destOrd="0" presId="urn:microsoft.com/office/officeart/2005/8/layout/architecture"/>
    <dgm:cxn modelId="{C56985A3-4AA1-459E-A034-9700EE803FC2}" type="presParOf" srcId="{F6674094-B2A7-4C2D-89A0-CBF68B735BF5}" destId="{3420F725-8F3D-457D-A2C5-B92A83904AE1}" srcOrd="0" destOrd="0" presId="urn:microsoft.com/office/officeart/2005/8/layout/architecture"/>
    <dgm:cxn modelId="{FD871815-FA6F-4384-8914-C17393D1CEE5}" type="presParOf" srcId="{3420F725-8F3D-457D-A2C5-B92A83904AE1}" destId="{6DA3CDAC-FA4E-4551-B46F-A25119F1B0CA}" srcOrd="0" destOrd="0" presId="urn:microsoft.com/office/officeart/2005/8/layout/architecture"/>
    <dgm:cxn modelId="{DFEAC156-E517-453D-BA60-794B7457EEB3}" type="presParOf" srcId="{3420F725-8F3D-457D-A2C5-B92A83904AE1}" destId="{742AD55A-D642-4865-80E8-A0532E4ECED3}" srcOrd="1" destOrd="0" presId="urn:microsoft.com/office/officeart/2005/8/layout/architecture"/>
    <dgm:cxn modelId="{BCB2AE7A-9DF4-443A-99AE-AE782FD773F7}" type="presParOf" srcId="{F6674094-B2A7-4C2D-89A0-CBF68B735BF5}" destId="{1149048E-48E5-499C-9BC2-9823F8D5079D}" srcOrd="1" destOrd="0" presId="urn:microsoft.com/office/officeart/2005/8/layout/architecture"/>
    <dgm:cxn modelId="{ABA0ACED-F5B4-43F4-8CE4-46116FF114B0}" type="presParOf" srcId="{F6674094-B2A7-4C2D-89A0-CBF68B735BF5}" destId="{94FB538E-1CAE-4C2B-A071-5B08404B8DB1}" srcOrd="2" destOrd="0" presId="urn:microsoft.com/office/officeart/2005/8/layout/architecture"/>
    <dgm:cxn modelId="{F2EE432A-873A-4E27-86A8-3AB962487DF8}" type="presParOf" srcId="{94FB538E-1CAE-4C2B-A071-5B08404B8DB1}" destId="{88FC50DD-7D1C-4526-B35E-51CE4EC8359E}" srcOrd="0" destOrd="0" presId="urn:microsoft.com/office/officeart/2005/8/layout/architecture"/>
    <dgm:cxn modelId="{75C522B0-1955-405E-A9E4-77E5F1E952AD}" type="presParOf" srcId="{94FB538E-1CAE-4C2B-A071-5B08404B8DB1}" destId="{83951406-C5B6-4096-B0F6-CF7D0BAA8DCA}" srcOrd="1" destOrd="0" presId="urn:microsoft.com/office/officeart/2005/8/layout/architecture"/>
    <dgm:cxn modelId="{43E215C7-01D4-41D6-B7BB-F41281A13CBF}" type="presParOf" srcId="{F6674094-B2A7-4C2D-89A0-CBF68B735BF5}" destId="{1BC97BD7-1A6D-44E3-A46E-9FA5D3ACAEAD}" srcOrd="3" destOrd="0" presId="urn:microsoft.com/office/officeart/2005/8/layout/architecture"/>
    <dgm:cxn modelId="{73F4C7A0-E5D3-4878-9C16-E4265602368E}" type="presParOf" srcId="{F6674094-B2A7-4C2D-89A0-CBF68B735BF5}" destId="{E807116D-D1B1-4F92-BA71-63D3E5248036}" srcOrd="4" destOrd="0" presId="urn:microsoft.com/office/officeart/2005/8/layout/architecture"/>
    <dgm:cxn modelId="{D7507EA5-5B92-4B13-9095-E700E6E76F74}" type="presParOf" srcId="{E807116D-D1B1-4F92-BA71-63D3E5248036}" destId="{D043B151-7AD5-47D6-A67C-AFC3437F0DAA}" srcOrd="0" destOrd="0" presId="urn:microsoft.com/office/officeart/2005/8/layout/architecture"/>
    <dgm:cxn modelId="{2415BF6D-7923-4D4B-BE0B-23001F068449}" type="presParOf" srcId="{E807116D-D1B1-4F92-BA71-63D3E5248036}" destId="{2FA33527-6DA3-4E5B-AB24-FA7204DC367A}" srcOrd="1" destOrd="0" presId="urn:microsoft.com/office/officeart/2005/8/layout/architecture"/>
    <dgm:cxn modelId="{C1CCE239-970D-4078-832A-7EC95043166C}" type="presParOf" srcId="{F6674094-B2A7-4C2D-89A0-CBF68B735BF5}" destId="{5BCE370A-54AB-44A8-B0A3-CB75ECD4126E}" srcOrd="5" destOrd="0" presId="urn:microsoft.com/office/officeart/2005/8/layout/architecture"/>
    <dgm:cxn modelId="{555B42DE-0902-443D-9304-31040C3950E2}" type="presParOf" srcId="{F6674094-B2A7-4C2D-89A0-CBF68B735BF5}" destId="{E5C6D964-E285-49C1-9AC2-5711C17E4DD1}" srcOrd="6" destOrd="0" presId="urn:microsoft.com/office/officeart/2005/8/layout/architecture"/>
    <dgm:cxn modelId="{E0A86819-67D0-4A0F-B768-2C04FD56C4E4}" type="presParOf" srcId="{E5C6D964-E285-49C1-9AC2-5711C17E4DD1}" destId="{B725FFEE-E0D0-4914-AC5F-C4ECC179F681}" srcOrd="0" destOrd="0" presId="urn:microsoft.com/office/officeart/2005/8/layout/architecture"/>
    <dgm:cxn modelId="{6638516A-1B02-4D1C-B3E7-B2866181D1B6}" type="presParOf" srcId="{E5C6D964-E285-49C1-9AC2-5711C17E4DD1}" destId="{EB3DA908-F300-4A52-83A1-234660DF6267}" srcOrd="1" destOrd="0" presId="urn:microsoft.com/office/officeart/2005/8/layout/architecture"/>
    <dgm:cxn modelId="{EB9729F0-C9BA-4A05-840A-23D9E63A08E8}" type="presParOf" srcId="{F6674094-B2A7-4C2D-89A0-CBF68B735BF5}" destId="{96F3D607-F7B5-4C0C-9828-FDCFE0383212}" srcOrd="7" destOrd="0" presId="urn:microsoft.com/office/officeart/2005/8/layout/architecture"/>
    <dgm:cxn modelId="{1F7BF7DB-1CFF-4050-ACFF-EC54E7FABC37}" type="presParOf" srcId="{F6674094-B2A7-4C2D-89A0-CBF68B735BF5}" destId="{A879C9F1-EB04-4291-B3E2-D64D5C649AEB}" srcOrd="8" destOrd="0" presId="urn:microsoft.com/office/officeart/2005/8/layout/architecture"/>
    <dgm:cxn modelId="{7EF94079-3099-4286-94DB-71557D06AB04}" type="presParOf" srcId="{A879C9F1-EB04-4291-B3E2-D64D5C649AEB}" destId="{ECDF5293-E64D-4C6D-906E-61C314150918}" srcOrd="0" destOrd="0" presId="urn:microsoft.com/office/officeart/2005/8/layout/architecture"/>
    <dgm:cxn modelId="{26335A0F-5A65-4860-B1EE-54370194136F}" type="presParOf" srcId="{A879C9F1-EB04-4291-B3E2-D64D5C649AEB}" destId="{1C56FA94-7BC8-4601-AF3B-D39C62C92C9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191507-E9FD-4680-9144-071585A7538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</dgm:pt>
    <dgm:pt modelId="{A1790682-D188-4CA5-B356-D600A6553120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Deutschland</a:t>
          </a:r>
        </a:p>
      </dgm:t>
    </dgm:pt>
    <dgm:pt modelId="{7B4B1B15-557E-4C3A-AAE5-66432EAA6D16}" type="parTrans" cxnId="{9D2A8D5E-F2BF-4089-B742-C0B5FD106739}">
      <dgm:prSet/>
      <dgm:spPr/>
      <dgm:t>
        <a:bodyPr/>
        <a:lstStyle/>
        <a:p>
          <a:endParaRPr lang="en-US" sz="2000"/>
        </a:p>
      </dgm:t>
    </dgm:pt>
    <dgm:pt modelId="{DA7D3F77-D742-425C-9738-47A4467F46BF}" type="sibTrans" cxnId="{9D2A8D5E-F2BF-4089-B742-C0B5FD106739}">
      <dgm:prSet/>
      <dgm:spPr/>
      <dgm:t>
        <a:bodyPr/>
        <a:lstStyle/>
        <a:p>
          <a:endParaRPr lang="en-US" sz="2000"/>
        </a:p>
      </dgm:t>
    </dgm:pt>
    <dgm:pt modelId="{E13B3B0C-0A5F-4956-B87A-F9711E5E4681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Spanien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B95AEE-F81D-417F-B51C-4A9645D8A21A}" type="parTrans" cxnId="{6F58E601-2354-4293-BBB0-2E711F9FABDD}">
      <dgm:prSet/>
      <dgm:spPr/>
      <dgm:t>
        <a:bodyPr/>
        <a:lstStyle/>
        <a:p>
          <a:endParaRPr lang="en-US" sz="2000"/>
        </a:p>
      </dgm:t>
    </dgm:pt>
    <dgm:pt modelId="{F32566EA-2AB9-44A2-BB38-DEEF14CB0388}" type="sibTrans" cxnId="{6F58E601-2354-4293-BBB0-2E711F9FABDD}">
      <dgm:prSet/>
      <dgm:spPr/>
      <dgm:t>
        <a:bodyPr/>
        <a:lstStyle/>
        <a:p>
          <a:endParaRPr lang="en-US" sz="2000"/>
        </a:p>
      </dgm:t>
    </dgm:pt>
    <dgm:pt modelId="{2BE45E91-6C6A-48E5-A4D5-0380C596A1A7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Schweden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336832-CA5B-4F45-9072-5490EE3FAC68}" type="parTrans" cxnId="{C4607B15-9336-4C1D-AA84-72E2535DE246}">
      <dgm:prSet/>
      <dgm:spPr/>
      <dgm:t>
        <a:bodyPr/>
        <a:lstStyle/>
        <a:p>
          <a:endParaRPr lang="en-US" sz="2000"/>
        </a:p>
      </dgm:t>
    </dgm:pt>
    <dgm:pt modelId="{CFA2D1F9-32BD-4347-8A29-88E0BD04257D}" type="sibTrans" cxnId="{C4607B15-9336-4C1D-AA84-72E2535DE246}">
      <dgm:prSet/>
      <dgm:spPr/>
      <dgm:t>
        <a:bodyPr/>
        <a:lstStyle/>
        <a:p>
          <a:endParaRPr lang="en-US" sz="2000"/>
        </a:p>
      </dgm:t>
    </dgm:pt>
    <dgm:pt modelId="{C0A9C8D9-B5A9-48F7-AE59-D9AF511608A7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Österreich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B5B1727-FDEB-4B94-BB62-C8DA4CE8EFA1}" type="parTrans" cxnId="{C0600D78-A394-432A-816A-54FB89B5954A}">
      <dgm:prSet/>
      <dgm:spPr/>
      <dgm:t>
        <a:bodyPr/>
        <a:lstStyle/>
        <a:p>
          <a:endParaRPr lang="en-US"/>
        </a:p>
      </dgm:t>
    </dgm:pt>
    <dgm:pt modelId="{8186D9FA-B04F-469A-8DEF-E1BB814CC539}" type="sibTrans" cxnId="{C0600D78-A394-432A-816A-54FB89B5954A}">
      <dgm:prSet/>
      <dgm:spPr/>
      <dgm:t>
        <a:bodyPr/>
        <a:lstStyle/>
        <a:p>
          <a:endParaRPr lang="en-US"/>
        </a:p>
      </dgm:t>
    </dgm:pt>
    <dgm:pt modelId="{A4FC337F-2746-4CA1-8129-BBB423A6AC68}">
      <dgm:prSet phldrT="[Text]" custT="1"/>
      <dgm:spPr>
        <a:solidFill>
          <a:srgbClr val="5EB5DC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Schweiz</a:t>
          </a:r>
          <a:endParaRPr lang="en-US" sz="2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52AE897-707F-42B7-AE7D-3F0FC2D1B249}" type="parTrans" cxnId="{7030BD2D-6295-49BE-98A9-DEC0F0F97CE7}">
      <dgm:prSet/>
      <dgm:spPr/>
      <dgm:t>
        <a:bodyPr/>
        <a:lstStyle/>
        <a:p>
          <a:endParaRPr lang="en-US"/>
        </a:p>
      </dgm:t>
    </dgm:pt>
    <dgm:pt modelId="{7B83350C-977D-4383-943B-E02EC3E7AC91}" type="sibTrans" cxnId="{7030BD2D-6295-49BE-98A9-DEC0F0F97CE7}">
      <dgm:prSet/>
      <dgm:spPr/>
      <dgm:t>
        <a:bodyPr/>
        <a:lstStyle/>
        <a:p>
          <a:endParaRPr lang="en-US"/>
        </a:p>
      </dgm:t>
    </dgm:pt>
    <dgm:pt modelId="{F6674094-B2A7-4C2D-89A0-CBF68B735BF5}" type="pres">
      <dgm:prSet presAssocID="{D0191507-E9FD-4680-9144-071585A753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20F725-8F3D-457D-A2C5-B92A83904AE1}" type="pres">
      <dgm:prSet presAssocID="{A1790682-D188-4CA5-B356-D600A6553120}" presName="vertOne" presStyleCnt="0"/>
      <dgm:spPr/>
    </dgm:pt>
    <dgm:pt modelId="{6DA3CDAC-FA4E-4551-B46F-A25119F1B0CA}" type="pres">
      <dgm:prSet presAssocID="{A1790682-D188-4CA5-B356-D600A6553120}" presName="txOne" presStyleLbl="node0" presStyleIdx="0" presStyleCnt="5">
        <dgm:presLayoutVars>
          <dgm:chPref val="3"/>
        </dgm:presLayoutVars>
      </dgm:prSet>
      <dgm:spPr/>
    </dgm:pt>
    <dgm:pt modelId="{742AD55A-D642-4865-80E8-A0532E4ECED3}" type="pres">
      <dgm:prSet presAssocID="{A1790682-D188-4CA5-B356-D600A6553120}" presName="horzOne" presStyleCnt="0"/>
      <dgm:spPr/>
    </dgm:pt>
    <dgm:pt modelId="{1149048E-48E5-499C-9BC2-9823F8D5079D}" type="pres">
      <dgm:prSet presAssocID="{DA7D3F77-D742-425C-9738-47A4467F46BF}" presName="sibSpaceOne" presStyleCnt="0"/>
      <dgm:spPr/>
    </dgm:pt>
    <dgm:pt modelId="{94FB538E-1CAE-4C2B-A071-5B08404B8DB1}" type="pres">
      <dgm:prSet presAssocID="{E13B3B0C-0A5F-4956-B87A-F9711E5E4681}" presName="vertOne" presStyleCnt="0"/>
      <dgm:spPr/>
    </dgm:pt>
    <dgm:pt modelId="{88FC50DD-7D1C-4526-B35E-51CE4EC8359E}" type="pres">
      <dgm:prSet presAssocID="{E13B3B0C-0A5F-4956-B87A-F9711E5E4681}" presName="txOne" presStyleLbl="node0" presStyleIdx="1" presStyleCnt="5" custLinFactNeighborY="-1219">
        <dgm:presLayoutVars>
          <dgm:chPref val="3"/>
        </dgm:presLayoutVars>
      </dgm:prSet>
      <dgm:spPr/>
    </dgm:pt>
    <dgm:pt modelId="{83951406-C5B6-4096-B0F6-CF7D0BAA8DCA}" type="pres">
      <dgm:prSet presAssocID="{E13B3B0C-0A5F-4956-B87A-F9711E5E4681}" presName="horzOne" presStyleCnt="0"/>
      <dgm:spPr/>
    </dgm:pt>
    <dgm:pt modelId="{1BC97BD7-1A6D-44E3-A46E-9FA5D3ACAEAD}" type="pres">
      <dgm:prSet presAssocID="{F32566EA-2AB9-44A2-BB38-DEEF14CB0388}" presName="sibSpaceOne" presStyleCnt="0"/>
      <dgm:spPr/>
    </dgm:pt>
    <dgm:pt modelId="{E807116D-D1B1-4F92-BA71-63D3E5248036}" type="pres">
      <dgm:prSet presAssocID="{2BE45E91-6C6A-48E5-A4D5-0380C596A1A7}" presName="vertOne" presStyleCnt="0"/>
      <dgm:spPr/>
    </dgm:pt>
    <dgm:pt modelId="{D043B151-7AD5-47D6-A67C-AFC3437F0DAA}" type="pres">
      <dgm:prSet presAssocID="{2BE45E91-6C6A-48E5-A4D5-0380C596A1A7}" presName="txOne" presStyleLbl="node0" presStyleIdx="2" presStyleCnt="5">
        <dgm:presLayoutVars>
          <dgm:chPref val="3"/>
        </dgm:presLayoutVars>
      </dgm:prSet>
      <dgm:spPr/>
    </dgm:pt>
    <dgm:pt modelId="{2FA33527-6DA3-4E5B-AB24-FA7204DC367A}" type="pres">
      <dgm:prSet presAssocID="{2BE45E91-6C6A-48E5-A4D5-0380C596A1A7}" presName="horzOne" presStyleCnt="0"/>
      <dgm:spPr/>
    </dgm:pt>
    <dgm:pt modelId="{5BCE370A-54AB-44A8-B0A3-CB75ECD4126E}" type="pres">
      <dgm:prSet presAssocID="{CFA2D1F9-32BD-4347-8A29-88E0BD04257D}" presName="sibSpaceOne" presStyleCnt="0"/>
      <dgm:spPr/>
    </dgm:pt>
    <dgm:pt modelId="{87874FB0-AC8D-44F4-90F0-CD143FC689DE}" type="pres">
      <dgm:prSet presAssocID="{C0A9C8D9-B5A9-48F7-AE59-D9AF511608A7}" presName="vertOne" presStyleCnt="0"/>
      <dgm:spPr/>
    </dgm:pt>
    <dgm:pt modelId="{F64B977F-D03A-4865-AD1B-5D7DBE0862A2}" type="pres">
      <dgm:prSet presAssocID="{C0A9C8D9-B5A9-48F7-AE59-D9AF511608A7}" presName="txOne" presStyleLbl="node0" presStyleIdx="3" presStyleCnt="5">
        <dgm:presLayoutVars>
          <dgm:chPref val="3"/>
        </dgm:presLayoutVars>
      </dgm:prSet>
      <dgm:spPr/>
    </dgm:pt>
    <dgm:pt modelId="{29774FE2-86CA-4E2C-940E-81927FF33454}" type="pres">
      <dgm:prSet presAssocID="{C0A9C8D9-B5A9-48F7-AE59-D9AF511608A7}" presName="horzOne" presStyleCnt="0"/>
      <dgm:spPr/>
    </dgm:pt>
    <dgm:pt modelId="{8973F53D-C5E1-4E9B-952B-B428D5942183}" type="pres">
      <dgm:prSet presAssocID="{8186D9FA-B04F-469A-8DEF-E1BB814CC539}" presName="sibSpaceOne" presStyleCnt="0"/>
      <dgm:spPr/>
    </dgm:pt>
    <dgm:pt modelId="{A3507DE6-B41B-46E0-B67F-E41540BAEB87}" type="pres">
      <dgm:prSet presAssocID="{A4FC337F-2746-4CA1-8129-BBB423A6AC68}" presName="vertOne" presStyleCnt="0"/>
      <dgm:spPr/>
    </dgm:pt>
    <dgm:pt modelId="{7C30EA2E-AE00-4242-B958-DE72338948AF}" type="pres">
      <dgm:prSet presAssocID="{A4FC337F-2746-4CA1-8129-BBB423A6AC68}" presName="txOne" presStyleLbl="node0" presStyleIdx="4" presStyleCnt="5">
        <dgm:presLayoutVars>
          <dgm:chPref val="3"/>
        </dgm:presLayoutVars>
      </dgm:prSet>
      <dgm:spPr/>
    </dgm:pt>
    <dgm:pt modelId="{B244E5B0-F947-409B-A4B4-382D354A3CA9}" type="pres">
      <dgm:prSet presAssocID="{A4FC337F-2746-4CA1-8129-BBB423A6AC68}" presName="horzOne" presStyleCnt="0"/>
      <dgm:spPr/>
    </dgm:pt>
  </dgm:ptLst>
  <dgm:cxnLst>
    <dgm:cxn modelId="{6F58E601-2354-4293-BBB0-2E711F9FABDD}" srcId="{D0191507-E9FD-4680-9144-071585A75381}" destId="{E13B3B0C-0A5F-4956-B87A-F9711E5E4681}" srcOrd="1" destOrd="0" parTransId="{13B95AEE-F81D-417F-B51C-4A9645D8A21A}" sibTransId="{F32566EA-2AB9-44A2-BB38-DEEF14CB0388}"/>
    <dgm:cxn modelId="{C4607B15-9336-4C1D-AA84-72E2535DE246}" srcId="{D0191507-E9FD-4680-9144-071585A75381}" destId="{2BE45E91-6C6A-48E5-A4D5-0380C596A1A7}" srcOrd="2" destOrd="0" parTransId="{B2336832-CA5B-4F45-9072-5490EE3FAC68}" sibTransId="{CFA2D1F9-32BD-4347-8A29-88E0BD04257D}"/>
    <dgm:cxn modelId="{7030BD2D-6295-49BE-98A9-DEC0F0F97CE7}" srcId="{D0191507-E9FD-4680-9144-071585A75381}" destId="{A4FC337F-2746-4CA1-8129-BBB423A6AC68}" srcOrd="4" destOrd="0" parTransId="{C52AE897-707F-42B7-AE7D-3F0FC2D1B249}" sibTransId="{7B83350C-977D-4383-943B-E02EC3E7AC91}"/>
    <dgm:cxn modelId="{9D2A8D5E-F2BF-4089-B742-C0B5FD106739}" srcId="{D0191507-E9FD-4680-9144-071585A75381}" destId="{A1790682-D188-4CA5-B356-D600A6553120}" srcOrd="0" destOrd="0" parTransId="{7B4B1B15-557E-4C3A-AAE5-66432EAA6D16}" sibTransId="{DA7D3F77-D742-425C-9738-47A4467F46BF}"/>
    <dgm:cxn modelId="{74549663-B948-4DD0-B6F2-108C7E381F8F}" type="presOf" srcId="{A4FC337F-2746-4CA1-8129-BBB423A6AC68}" destId="{7C30EA2E-AE00-4242-B958-DE72338948AF}" srcOrd="0" destOrd="0" presId="urn:microsoft.com/office/officeart/2005/8/layout/architecture"/>
    <dgm:cxn modelId="{B2F8FC65-105E-4432-9B44-4203D942C02D}" type="presOf" srcId="{D0191507-E9FD-4680-9144-071585A75381}" destId="{F6674094-B2A7-4C2D-89A0-CBF68B735BF5}" srcOrd="0" destOrd="0" presId="urn:microsoft.com/office/officeart/2005/8/layout/architecture"/>
    <dgm:cxn modelId="{C0600D78-A394-432A-816A-54FB89B5954A}" srcId="{D0191507-E9FD-4680-9144-071585A75381}" destId="{C0A9C8D9-B5A9-48F7-AE59-D9AF511608A7}" srcOrd="3" destOrd="0" parTransId="{CB5B1727-FDEB-4B94-BB62-C8DA4CE8EFA1}" sibTransId="{8186D9FA-B04F-469A-8DEF-E1BB814CC539}"/>
    <dgm:cxn modelId="{2BEBC09B-E8F9-473D-AAB3-63B8113CBFE8}" type="presOf" srcId="{2BE45E91-6C6A-48E5-A4D5-0380C596A1A7}" destId="{D043B151-7AD5-47D6-A67C-AFC3437F0DAA}" srcOrd="0" destOrd="0" presId="urn:microsoft.com/office/officeart/2005/8/layout/architecture"/>
    <dgm:cxn modelId="{4018309E-E532-4C84-A8E4-4D69EC37EFEB}" type="presOf" srcId="{E13B3B0C-0A5F-4956-B87A-F9711E5E4681}" destId="{88FC50DD-7D1C-4526-B35E-51CE4EC8359E}" srcOrd="0" destOrd="0" presId="urn:microsoft.com/office/officeart/2005/8/layout/architecture"/>
    <dgm:cxn modelId="{C2EF7DA1-5D8A-4A7C-BB6D-D84701FEBB9A}" type="presOf" srcId="{A1790682-D188-4CA5-B356-D600A6553120}" destId="{6DA3CDAC-FA4E-4551-B46F-A25119F1B0CA}" srcOrd="0" destOrd="0" presId="urn:microsoft.com/office/officeart/2005/8/layout/architecture"/>
    <dgm:cxn modelId="{E1F5FCF9-E801-480A-8FEE-4D6CD2C17419}" type="presOf" srcId="{C0A9C8D9-B5A9-48F7-AE59-D9AF511608A7}" destId="{F64B977F-D03A-4865-AD1B-5D7DBE0862A2}" srcOrd="0" destOrd="0" presId="urn:microsoft.com/office/officeart/2005/8/layout/architecture"/>
    <dgm:cxn modelId="{C56985A3-4AA1-459E-A034-9700EE803FC2}" type="presParOf" srcId="{F6674094-B2A7-4C2D-89A0-CBF68B735BF5}" destId="{3420F725-8F3D-457D-A2C5-B92A83904AE1}" srcOrd="0" destOrd="0" presId="urn:microsoft.com/office/officeart/2005/8/layout/architecture"/>
    <dgm:cxn modelId="{FD871815-FA6F-4384-8914-C17393D1CEE5}" type="presParOf" srcId="{3420F725-8F3D-457D-A2C5-B92A83904AE1}" destId="{6DA3CDAC-FA4E-4551-B46F-A25119F1B0CA}" srcOrd="0" destOrd="0" presId="urn:microsoft.com/office/officeart/2005/8/layout/architecture"/>
    <dgm:cxn modelId="{DFEAC156-E517-453D-BA60-794B7457EEB3}" type="presParOf" srcId="{3420F725-8F3D-457D-A2C5-B92A83904AE1}" destId="{742AD55A-D642-4865-80E8-A0532E4ECED3}" srcOrd="1" destOrd="0" presId="urn:microsoft.com/office/officeart/2005/8/layout/architecture"/>
    <dgm:cxn modelId="{BCB2AE7A-9DF4-443A-99AE-AE782FD773F7}" type="presParOf" srcId="{F6674094-B2A7-4C2D-89A0-CBF68B735BF5}" destId="{1149048E-48E5-499C-9BC2-9823F8D5079D}" srcOrd="1" destOrd="0" presId="urn:microsoft.com/office/officeart/2005/8/layout/architecture"/>
    <dgm:cxn modelId="{ABA0ACED-F5B4-43F4-8CE4-46116FF114B0}" type="presParOf" srcId="{F6674094-B2A7-4C2D-89A0-CBF68B735BF5}" destId="{94FB538E-1CAE-4C2B-A071-5B08404B8DB1}" srcOrd="2" destOrd="0" presId="urn:microsoft.com/office/officeart/2005/8/layout/architecture"/>
    <dgm:cxn modelId="{F2EE432A-873A-4E27-86A8-3AB962487DF8}" type="presParOf" srcId="{94FB538E-1CAE-4C2B-A071-5B08404B8DB1}" destId="{88FC50DD-7D1C-4526-B35E-51CE4EC8359E}" srcOrd="0" destOrd="0" presId="urn:microsoft.com/office/officeart/2005/8/layout/architecture"/>
    <dgm:cxn modelId="{75C522B0-1955-405E-A9E4-77E5F1E952AD}" type="presParOf" srcId="{94FB538E-1CAE-4C2B-A071-5B08404B8DB1}" destId="{83951406-C5B6-4096-B0F6-CF7D0BAA8DCA}" srcOrd="1" destOrd="0" presId="urn:microsoft.com/office/officeart/2005/8/layout/architecture"/>
    <dgm:cxn modelId="{43E215C7-01D4-41D6-B7BB-F41281A13CBF}" type="presParOf" srcId="{F6674094-B2A7-4C2D-89A0-CBF68B735BF5}" destId="{1BC97BD7-1A6D-44E3-A46E-9FA5D3ACAEAD}" srcOrd="3" destOrd="0" presId="urn:microsoft.com/office/officeart/2005/8/layout/architecture"/>
    <dgm:cxn modelId="{73F4C7A0-E5D3-4878-9C16-E4265602368E}" type="presParOf" srcId="{F6674094-B2A7-4C2D-89A0-CBF68B735BF5}" destId="{E807116D-D1B1-4F92-BA71-63D3E5248036}" srcOrd="4" destOrd="0" presId="urn:microsoft.com/office/officeart/2005/8/layout/architecture"/>
    <dgm:cxn modelId="{D7507EA5-5B92-4B13-9095-E700E6E76F74}" type="presParOf" srcId="{E807116D-D1B1-4F92-BA71-63D3E5248036}" destId="{D043B151-7AD5-47D6-A67C-AFC3437F0DAA}" srcOrd="0" destOrd="0" presId="urn:microsoft.com/office/officeart/2005/8/layout/architecture"/>
    <dgm:cxn modelId="{2415BF6D-7923-4D4B-BE0B-23001F068449}" type="presParOf" srcId="{E807116D-D1B1-4F92-BA71-63D3E5248036}" destId="{2FA33527-6DA3-4E5B-AB24-FA7204DC367A}" srcOrd="1" destOrd="0" presId="urn:microsoft.com/office/officeart/2005/8/layout/architecture"/>
    <dgm:cxn modelId="{C1CCE239-970D-4078-832A-7EC95043166C}" type="presParOf" srcId="{F6674094-B2A7-4C2D-89A0-CBF68B735BF5}" destId="{5BCE370A-54AB-44A8-B0A3-CB75ECD4126E}" srcOrd="5" destOrd="0" presId="urn:microsoft.com/office/officeart/2005/8/layout/architecture"/>
    <dgm:cxn modelId="{305C7D15-D384-4E45-8216-AF17CF6F009E}" type="presParOf" srcId="{F6674094-B2A7-4C2D-89A0-CBF68B735BF5}" destId="{87874FB0-AC8D-44F4-90F0-CD143FC689DE}" srcOrd="6" destOrd="0" presId="urn:microsoft.com/office/officeart/2005/8/layout/architecture"/>
    <dgm:cxn modelId="{C00BD70C-F4A6-415B-B7A4-1A53ED43BB2A}" type="presParOf" srcId="{87874FB0-AC8D-44F4-90F0-CD143FC689DE}" destId="{F64B977F-D03A-4865-AD1B-5D7DBE0862A2}" srcOrd="0" destOrd="0" presId="urn:microsoft.com/office/officeart/2005/8/layout/architecture"/>
    <dgm:cxn modelId="{F6837844-7772-41FD-BEC7-3B8D32102126}" type="presParOf" srcId="{87874FB0-AC8D-44F4-90F0-CD143FC689DE}" destId="{29774FE2-86CA-4E2C-940E-81927FF33454}" srcOrd="1" destOrd="0" presId="urn:microsoft.com/office/officeart/2005/8/layout/architecture"/>
    <dgm:cxn modelId="{ABA1D329-41DA-4993-8C67-98D3FC369994}" type="presParOf" srcId="{F6674094-B2A7-4C2D-89A0-CBF68B735BF5}" destId="{8973F53D-C5E1-4E9B-952B-B428D5942183}" srcOrd="7" destOrd="0" presId="urn:microsoft.com/office/officeart/2005/8/layout/architecture"/>
    <dgm:cxn modelId="{8C39A6F3-AFAC-4A54-B30A-3F5FFC5FDEDE}" type="presParOf" srcId="{F6674094-B2A7-4C2D-89A0-CBF68B735BF5}" destId="{A3507DE6-B41B-46E0-B67F-E41540BAEB87}" srcOrd="8" destOrd="0" presId="urn:microsoft.com/office/officeart/2005/8/layout/architecture"/>
    <dgm:cxn modelId="{B28CF61D-6BB6-46F4-B5B7-652D339E79EB}" type="presParOf" srcId="{A3507DE6-B41B-46E0-B67F-E41540BAEB87}" destId="{7C30EA2E-AE00-4242-B958-DE72338948AF}" srcOrd="0" destOrd="0" presId="urn:microsoft.com/office/officeart/2005/8/layout/architecture"/>
    <dgm:cxn modelId="{3CC277BB-7932-4FA0-931B-20827618235B}" type="presParOf" srcId="{A3507DE6-B41B-46E0-B67F-E41540BAEB87}" destId="{B244E5B0-F947-409B-A4B4-382D354A3CA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CDAC-FA4E-4551-B46F-A25119F1B0CA}">
      <dsp:nvSpPr>
        <dsp:cNvPr id="0" name=""/>
        <dsp:cNvSpPr/>
      </dsp:nvSpPr>
      <dsp:spPr>
        <a:xfrm>
          <a:off x="1074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Fische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32447" y="31373"/>
        <a:ext cx="1839188" cy="1008408"/>
      </dsp:txXfrm>
    </dsp:sp>
    <dsp:sp modelId="{88FC50DD-7D1C-4526-B35E-51CE4EC8359E}">
      <dsp:nvSpPr>
        <dsp:cNvPr id="0" name=""/>
        <dsp:cNvSpPr/>
      </dsp:nvSpPr>
      <dsp:spPr>
        <a:xfrm>
          <a:off x="2222533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Amphibien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253906" y="31373"/>
        <a:ext cx="1839188" cy="1008408"/>
      </dsp:txXfrm>
    </dsp:sp>
    <dsp:sp modelId="{D043B151-7AD5-47D6-A67C-AFC3437F0DAA}">
      <dsp:nvSpPr>
        <dsp:cNvPr id="0" name=""/>
        <dsp:cNvSpPr/>
      </dsp:nvSpPr>
      <dsp:spPr>
        <a:xfrm>
          <a:off x="4443992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Reptilien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475365" y="31373"/>
        <a:ext cx="1839188" cy="1008408"/>
      </dsp:txXfrm>
    </dsp:sp>
    <dsp:sp modelId="{B725FFEE-E0D0-4914-AC5F-C4ECC179F681}">
      <dsp:nvSpPr>
        <dsp:cNvPr id="0" name=""/>
        <dsp:cNvSpPr/>
      </dsp:nvSpPr>
      <dsp:spPr>
        <a:xfrm>
          <a:off x="6665452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Vögel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696825" y="31373"/>
        <a:ext cx="1839188" cy="1008408"/>
      </dsp:txXfrm>
    </dsp:sp>
    <dsp:sp modelId="{ECDF5293-E64D-4C6D-906E-61C314150918}">
      <dsp:nvSpPr>
        <dsp:cNvPr id="0" name=""/>
        <dsp:cNvSpPr/>
      </dsp:nvSpPr>
      <dsp:spPr>
        <a:xfrm>
          <a:off x="8886911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Säugetiere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8918284" y="31373"/>
        <a:ext cx="1839188" cy="1008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5B591-8530-4B54-9196-AF81501EA384}">
      <dsp:nvSpPr>
        <dsp:cNvPr id="0" name=""/>
        <dsp:cNvSpPr/>
      </dsp:nvSpPr>
      <dsp:spPr>
        <a:xfrm>
          <a:off x="7973" y="0"/>
          <a:ext cx="1678906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Tennis</a:t>
          </a:r>
        </a:p>
      </dsp:txBody>
      <dsp:txXfrm>
        <a:off x="39346" y="31373"/>
        <a:ext cx="1616160" cy="1008408"/>
      </dsp:txXfrm>
    </dsp:sp>
    <dsp:sp modelId="{7F485A08-C355-4AEB-A959-1926076C716D}">
      <dsp:nvSpPr>
        <dsp:cNvPr id="0" name=""/>
        <dsp:cNvSpPr/>
      </dsp:nvSpPr>
      <dsp:spPr>
        <a:xfrm>
          <a:off x="1968936" y="0"/>
          <a:ext cx="1678906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Gewichtheben</a:t>
          </a:r>
          <a:endParaRPr lang="en-US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00309" y="31373"/>
        <a:ext cx="1616160" cy="1008408"/>
      </dsp:txXfrm>
    </dsp:sp>
    <dsp:sp modelId="{4A6DB036-AD30-46B3-8D1E-563193D35257}">
      <dsp:nvSpPr>
        <dsp:cNvPr id="0" name=""/>
        <dsp:cNvSpPr/>
      </dsp:nvSpPr>
      <dsp:spPr>
        <a:xfrm>
          <a:off x="3929899" y="0"/>
          <a:ext cx="1678906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Sprint</a:t>
          </a:r>
        </a:p>
      </dsp:txBody>
      <dsp:txXfrm>
        <a:off x="3961272" y="31373"/>
        <a:ext cx="1616160" cy="1008408"/>
      </dsp:txXfrm>
    </dsp:sp>
    <dsp:sp modelId="{E9373547-3E6F-4296-86D6-A2812A25C352}">
      <dsp:nvSpPr>
        <dsp:cNvPr id="0" name=""/>
        <dsp:cNvSpPr/>
      </dsp:nvSpPr>
      <dsp:spPr>
        <a:xfrm>
          <a:off x="5890862" y="0"/>
          <a:ext cx="1678906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Tischtennis</a:t>
          </a:r>
          <a:endParaRPr lang="en-US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922235" y="31373"/>
        <a:ext cx="1616160" cy="1008408"/>
      </dsp:txXfrm>
    </dsp:sp>
    <dsp:sp modelId="{A40D1AE0-5CD6-46B7-BD79-02C86D0A0FD0}">
      <dsp:nvSpPr>
        <dsp:cNvPr id="0" name=""/>
        <dsp:cNvSpPr/>
      </dsp:nvSpPr>
      <dsp:spPr>
        <a:xfrm>
          <a:off x="7851825" y="0"/>
          <a:ext cx="1678906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Volleyball</a:t>
          </a:r>
        </a:p>
      </dsp:txBody>
      <dsp:txXfrm>
        <a:off x="7883198" y="31373"/>
        <a:ext cx="1616160" cy="1008408"/>
      </dsp:txXfrm>
    </dsp:sp>
    <dsp:sp modelId="{6D74AE2A-AEE5-49A8-A323-142965B1EEFA}">
      <dsp:nvSpPr>
        <dsp:cNvPr id="0" name=""/>
        <dsp:cNvSpPr/>
      </dsp:nvSpPr>
      <dsp:spPr>
        <a:xfrm>
          <a:off x="9812787" y="0"/>
          <a:ext cx="1678906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Fußball</a:t>
          </a:r>
          <a:endParaRPr lang="en-US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844160" y="31373"/>
        <a:ext cx="1616160" cy="1008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CDAC-FA4E-4551-B46F-A25119F1B0CA}">
      <dsp:nvSpPr>
        <dsp:cNvPr id="0" name=""/>
        <dsp:cNvSpPr/>
      </dsp:nvSpPr>
      <dsp:spPr>
        <a:xfrm>
          <a:off x="1074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Hamburg</a:t>
          </a:r>
        </a:p>
      </dsp:txBody>
      <dsp:txXfrm>
        <a:off x="32447" y="31373"/>
        <a:ext cx="1839188" cy="1008408"/>
      </dsp:txXfrm>
    </dsp:sp>
    <dsp:sp modelId="{88FC50DD-7D1C-4526-B35E-51CE4EC8359E}">
      <dsp:nvSpPr>
        <dsp:cNvPr id="0" name=""/>
        <dsp:cNvSpPr/>
      </dsp:nvSpPr>
      <dsp:spPr>
        <a:xfrm>
          <a:off x="2222533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München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2253906" y="31373"/>
        <a:ext cx="1839188" cy="1008408"/>
      </dsp:txXfrm>
    </dsp:sp>
    <dsp:sp modelId="{D043B151-7AD5-47D6-A67C-AFC3437F0DAA}">
      <dsp:nvSpPr>
        <dsp:cNvPr id="0" name=""/>
        <dsp:cNvSpPr/>
      </dsp:nvSpPr>
      <dsp:spPr>
        <a:xfrm>
          <a:off x="4443992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Berlin</a:t>
          </a:r>
        </a:p>
      </dsp:txBody>
      <dsp:txXfrm>
        <a:off x="4475365" y="31373"/>
        <a:ext cx="1839188" cy="1008408"/>
      </dsp:txXfrm>
    </dsp:sp>
    <dsp:sp modelId="{B725FFEE-E0D0-4914-AC5F-C4ECC179F681}">
      <dsp:nvSpPr>
        <dsp:cNvPr id="0" name=""/>
        <dsp:cNvSpPr/>
      </dsp:nvSpPr>
      <dsp:spPr>
        <a:xfrm>
          <a:off x="6665452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Köln</a:t>
          </a:r>
        </a:p>
      </dsp:txBody>
      <dsp:txXfrm>
        <a:off x="6696825" y="31373"/>
        <a:ext cx="1839188" cy="1008408"/>
      </dsp:txXfrm>
    </dsp:sp>
    <dsp:sp modelId="{ECDF5293-E64D-4C6D-906E-61C314150918}">
      <dsp:nvSpPr>
        <dsp:cNvPr id="0" name=""/>
        <dsp:cNvSpPr/>
      </dsp:nvSpPr>
      <dsp:spPr>
        <a:xfrm>
          <a:off x="8886911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Dresden</a:t>
          </a:r>
        </a:p>
      </dsp:txBody>
      <dsp:txXfrm>
        <a:off x="8918284" y="31373"/>
        <a:ext cx="1839188" cy="1008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CDAC-FA4E-4551-B46F-A25119F1B0CA}">
      <dsp:nvSpPr>
        <dsp:cNvPr id="0" name=""/>
        <dsp:cNvSpPr/>
      </dsp:nvSpPr>
      <dsp:spPr>
        <a:xfrm>
          <a:off x="1074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Deutschland</a:t>
          </a:r>
        </a:p>
      </dsp:txBody>
      <dsp:txXfrm>
        <a:off x="32447" y="31373"/>
        <a:ext cx="1839188" cy="1008408"/>
      </dsp:txXfrm>
    </dsp:sp>
    <dsp:sp modelId="{88FC50DD-7D1C-4526-B35E-51CE4EC8359E}">
      <dsp:nvSpPr>
        <dsp:cNvPr id="0" name=""/>
        <dsp:cNvSpPr/>
      </dsp:nvSpPr>
      <dsp:spPr>
        <a:xfrm>
          <a:off x="2222533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Spanien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53906" y="31373"/>
        <a:ext cx="1839188" cy="1008408"/>
      </dsp:txXfrm>
    </dsp:sp>
    <dsp:sp modelId="{D043B151-7AD5-47D6-A67C-AFC3437F0DAA}">
      <dsp:nvSpPr>
        <dsp:cNvPr id="0" name=""/>
        <dsp:cNvSpPr/>
      </dsp:nvSpPr>
      <dsp:spPr>
        <a:xfrm>
          <a:off x="4443992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Schweden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475365" y="31373"/>
        <a:ext cx="1839188" cy="1008408"/>
      </dsp:txXfrm>
    </dsp:sp>
    <dsp:sp modelId="{F64B977F-D03A-4865-AD1B-5D7DBE0862A2}">
      <dsp:nvSpPr>
        <dsp:cNvPr id="0" name=""/>
        <dsp:cNvSpPr/>
      </dsp:nvSpPr>
      <dsp:spPr>
        <a:xfrm>
          <a:off x="6665452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Österreich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96825" y="31373"/>
        <a:ext cx="1839188" cy="1008408"/>
      </dsp:txXfrm>
    </dsp:sp>
    <dsp:sp modelId="{7C30EA2E-AE00-4242-B958-DE72338948AF}">
      <dsp:nvSpPr>
        <dsp:cNvPr id="0" name=""/>
        <dsp:cNvSpPr/>
      </dsp:nvSpPr>
      <dsp:spPr>
        <a:xfrm>
          <a:off x="8886911" y="0"/>
          <a:ext cx="1901934" cy="1071154"/>
        </a:xfrm>
        <a:prstGeom prst="roundRect">
          <a:avLst>
            <a:gd name="adj" fmla="val 10000"/>
          </a:avLst>
        </a:prstGeom>
        <a:solidFill>
          <a:srgbClr val="5EB5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Schweiz</a:t>
          </a:r>
          <a:endParaRPr lang="en-US" sz="20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918284" y="31373"/>
        <a:ext cx="1839188" cy="100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46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8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11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7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9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08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8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3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87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97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8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742D9E1-D26D-4162-9D9A-E6FEF5D8DDA8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23A897C-9C8E-4028-8F57-E37B5EFB69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12" Type="http://schemas.openxmlformats.org/officeDocument/2006/relationships/image" Target="../media/image2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Zuordnungen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9" y="4352544"/>
            <a:ext cx="7994577" cy="1239894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Ordne die Bilder den passenden Begriffen zu.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5" b="73790"/>
          <a:stretch/>
        </p:blipFill>
        <p:spPr>
          <a:xfrm>
            <a:off x="97971" y="179625"/>
            <a:ext cx="1752600" cy="9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Zuordnungen in der Biologie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4494918"/>
              </p:ext>
            </p:extLst>
          </p:nvPr>
        </p:nvGraphicFramePr>
        <p:xfrm>
          <a:off x="692332" y="3317966"/>
          <a:ext cx="10789920" cy="107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natomie der Katze: Wissenswertes &amp; Infos | FRESSNAP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r="41551"/>
          <a:stretch/>
        </p:blipFill>
        <p:spPr bwMode="auto">
          <a:xfrm>
            <a:off x="9913401" y="4743674"/>
            <a:ext cx="1423851" cy="1607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332" y="2139420"/>
            <a:ext cx="1786283" cy="1079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Pottwal: Sind Walköpfe zum Rammen geschaffen? - [GEO]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11054"/>
          <a:stretch/>
        </p:blipFill>
        <p:spPr bwMode="auto">
          <a:xfrm>
            <a:off x="9644742" y="119052"/>
            <a:ext cx="1854926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▷ &quot;Lockdown Stress&quot; auch beim Pferd | Presseport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52" y="1696777"/>
            <a:ext cx="160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rdkröte (Bufo bufo) - www.natur-in-nrw.d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36" y="4797687"/>
            <a:ext cx="189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öwenzähnchen: Strauß - ZDFtivi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r="20491"/>
          <a:stretch/>
        </p:blipFill>
        <p:spPr bwMode="auto">
          <a:xfrm>
            <a:off x="4061965" y="4743674"/>
            <a:ext cx="1320686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Zootier des Jahres 2021: Das Krokodil | NR-Kurier.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26" y="35346"/>
            <a:ext cx="189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ag der Schlangen 2020 &gt; umweltnetz-schweiz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6"/>
          <a:stretch/>
        </p:blipFill>
        <p:spPr bwMode="auto">
          <a:xfrm>
            <a:off x="5229526" y="1890869"/>
            <a:ext cx="1715532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euersalamander: Infos im Tierlexikon - [GEOLINO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84" y="-74091"/>
            <a:ext cx="1440000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5" b="73790"/>
          <a:stretch/>
        </p:blipFill>
        <p:spPr>
          <a:xfrm>
            <a:off x="97971" y="179625"/>
            <a:ext cx="1752600" cy="971442"/>
          </a:xfrm>
          <a:prstGeom prst="rect">
            <a:avLst/>
          </a:prstGeom>
        </p:spPr>
      </p:pic>
      <p:pic>
        <p:nvPicPr>
          <p:cNvPr id="1030" name="Picture 6" descr="Die Fledermaus: Sehen mit den Ohren | Sonova International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r="8916"/>
          <a:stretch/>
        </p:blipFill>
        <p:spPr bwMode="auto">
          <a:xfrm>
            <a:off x="5873932" y="4923674"/>
            <a:ext cx="195428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3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Zuordnungen im Sport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5736078"/>
              </p:ext>
            </p:extLst>
          </p:nvPr>
        </p:nvGraphicFramePr>
        <p:xfrm>
          <a:off x="346166" y="3439341"/>
          <a:ext cx="11499668" cy="107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Berühmte Spieler - Do-tt.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699170"/>
            <a:ext cx="1800000" cy="1342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niesymmetrie: Warum Jamaikaner so gute Läufer sind - WE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6" y="4704291"/>
            <a:ext cx="1555659" cy="152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im Süleymanoglu: Früher Tod einer Olympia-Kultfigu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1397818"/>
            <a:ext cx="1800000" cy="135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ie die Zeit vergeht: Jimmy Conno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06" y="4967544"/>
            <a:ext cx="180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talienische Volleyball-Liga - &quot;Als Leistungssportler kann man sich hier  einiges ermöglichen&quot; (Archiv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01" y="4737058"/>
            <a:ext cx="1800000" cy="1013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hampions League: Toni Kroos: Bayern-Bankette «immer ein bisschen nervig» -  Championsleague - Westfälische Nachricht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60" y="1896039"/>
            <a:ext cx="1800000" cy="1349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5" b="73790"/>
          <a:stretch/>
        </p:blipFill>
        <p:spPr>
          <a:xfrm>
            <a:off x="97971" y="179625"/>
            <a:ext cx="1752600" cy="9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Zuordnungen in der Geografie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73869003"/>
              </p:ext>
            </p:extLst>
          </p:nvPr>
        </p:nvGraphicFramePr>
        <p:xfrm>
          <a:off x="692332" y="3317966"/>
          <a:ext cx="10789920" cy="107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Beliebteste Wahrzeichen Deutschlands ➽ Die Top 10 | Urlaubsgu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75" y="1896551"/>
            <a:ext cx="1800000" cy="11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ölner Wahrzeichen - piqs.de - Bilddatenbank, Bilder kostenlos und  lizenzfreie Fotos (Slideshow und Bildergalerie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5"/>
          <a:stretch/>
        </p:blipFill>
        <p:spPr bwMode="auto">
          <a:xfrm>
            <a:off x="9060864" y="4593554"/>
            <a:ext cx="1800000" cy="1920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fenrundfahrten und Franzbrötchen-Eis in Hambur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625" y="1896551"/>
            <a:ext cx="1800000" cy="12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ünchen: Hightech, Kunst und Folklo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5" y="4777690"/>
            <a:ext cx="1800000" cy="1199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ie 22 schönsten Sehenswürdigkeiten in Dresden | Unsere Tipp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r="24460"/>
          <a:stretch/>
        </p:blipFill>
        <p:spPr bwMode="auto">
          <a:xfrm>
            <a:off x="4649197" y="4593554"/>
            <a:ext cx="1800000" cy="2041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5" b="73790"/>
          <a:stretch/>
        </p:blipFill>
        <p:spPr>
          <a:xfrm>
            <a:off x="97971" y="179625"/>
            <a:ext cx="1752600" cy="9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5" y="964692"/>
            <a:ext cx="8251807" cy="1188720"/>
          </a:xfrm>
        </p:spPr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Zuordnungen im Straßenverkehr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19898121"/>
              </p:ext>
            </p:extLst>
          </p:nvPr>
        </p:nvGraphicFramePr>
        <p:xfrm>
          <a:off x="692332" y="3317966"/>
          <a:ext cx="10789920" cy="107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4" name="Picture 8" descr="Wie sind ausländische Kennzeichen aufgebaut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" y="2333170"/>
            <a:ext cx="1800000" cy="4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ennzeichen von Schwed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13" y="2581740"/>
            <a:ext cx="1800000" cy="3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ontrollschild (Schweiz) - Wikiwa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10" y="5135609"/>
            <a:ext cx="1800000" cy="4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 - Österreic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96" y="4970416"/>
            <a:ext cx="1800000" cy="4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25" b="73790"/>
          <a:stretch/>
        </p:blipFill>
        <p:spPr>
          <a:xfrm>
            <a:off x="97971" y="179625"/>
            <a:ext cx="1752600" cy="9714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DA50028-9DD7-D538-FB6C-8CB42DAAB4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09" y="2571477"/>
            <a:ext cx="1759507" cy="3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98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44</Words>
  <Application>Microsoft Office PowerPoint</Application>
  <PresentationFormat>Breitbild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Verdana</vt:lpstr>
      <vt:lpstr>Parcel</vt:lpstr>
      <vt:lpstr>Zuordnungen</vt:lpstr>
      <vt:lpstr>Zuordnungen in der Biologie </vt:lpstr>
      <vt:lpstr>Zuordnungen im Sport</vt:lpstr>
      <vt:lpstr>Zuordnungen in der Geografie</vt:lpstr>
      <vt:lpstr>Zuordnungen im Straßenverkehr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Zuordnungen</dc:title>
  <dc:creator>Mareike Hormann</dc:creator>
  <cp:lastModifiedBy>Torben von Seeler</cp:lastModifiedBy>
  <cp:revision>13</cp:revision>
  <dcterms:created xsi:type="dcterms:W3CDTF">2021-04-30T07:19:15Z</dcterms:created>
  <dcterms:modified xsi:type="dcterms:W3CDTF">2025-09-11T14:46:07Z</dcterms:modified>
</cp:coreProperties>
</file>