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9" r:id="rId3"/>
    <p:sldId id="257" r:id="rId4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94AEA3-84DD-4BB7-9FE1-0C484F1472DE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E14E6-0A8B-44F6-AA80-6A1082A924B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5596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Es geht nicht vorrangig darum, den</a:t>
            </a:r>
            <a:r>
              <a:rPr lang="de-D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bisherigen Unterricht und / oder die 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Curricula mit Apps anzureichern.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Es geht um die aktuelle und zeitgemäße Erfüllung des Bildungsauftrages und den neuen 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Herausforderungen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Was sind für euch die aktuellen Herausforderungen im Deutschunterricht? Kartenabfrage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Sortieren</a:t>
            </a:r>
            <a:r>
              <a:rPr lang="de-D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nach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Inhalten 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Pädagogischen Handlungsthemen</a:t>
            </a:r>
          </a:p>
          <a:p>
            <a:pPr marL="171450" indent="-171450">
              <a:buFontTx/>
              <a:buChar char="-"/>
            </a:pPr>
            <a:r>
              <a:rPr lang="de-DE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Strukturellen Herausforderungen</a:t>
            </a: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1B259-718E-41BC-9A97-1627054B1256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2133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baseline="0" dirty="0" smtClean="0"/>
          </a:p>
          <a:p>
            <a:r>
              <a:rPr lang="de-DE" baseline="0" dirty="0" smtClean="0"/>
              <a:t>Zurück zur </a:t>
            </a:r>
            <a:r>
              <a:rPr lang="de-DE" baseline="0" dirty="0" err="1" smtClean="0"/>
              <a:t>ExperimentierklauseL</a:t>
            </a:r>
            <a:r>
              <a:rPr lang="de-DE" baseline="0" dirty="0" smtClean="0"/>
              <a:t> vom Anfang:</a:t>
            </a:r>
          </a:p>
          <a:p>
            <a:endParaRPr lang="de-DE" baseline="0" dirty="0" smtClean="0"/>
          </a:p>
          <a:p>
            <a:r>
              <a:rPr lang="de-DE" baseline="0" dirty="0" smtClean="0"/>
              <a:t>Was brauchst du?</a:t>
            </a:r>
          </a:p>
          <a:p>
            <a:endParaRPr lang="de-DE" baseline="0" dirty="0" smtClean="0"/>
          </a:p>
          <a:p>
            <a:r>
              <a:rPr lang="de-DE" baseline="0" dirty="0" smtClean="0"/>
              <a:t>Eine Idee: neue Prüfungsformate etablieren. Vom Ende her denken.</a:t>
            </a:r>
          </a:p>
          <a:p>
            <a:pPr marL="228600" indent="-228600">
              <a:buAutoNum type="arabicParenR"/>
            </a:pPr>
            <a:r>
              <a:rPr lang="de-DE" baseline="0" dirty="0" smtClean="0"/>
              <a:t>Aufgabenkultur im Unterricht und auch in Prüfungssituationen [Doris </a:t>
            </a:r>
            <a:r>
              <a:rPr lang="de-DE" baseline="0" dirty="0" err="1" smtClean="0"/>
              <a:t>Weßels</a:t>
            </a:r>
            <a:r>
              <a:rPr lang="de-DE" baseline="0" dirty="0" smtClean="0"/>
              <a:t> mit ihren Vorschlägen aus dem Vortrag.]</a:t>
            </a:r>
          </a:p>
          <a:p>
            <a:pPr marL="228600" indent="-228600">
              <a:buAutoNum type="arabicParenR"/>
            </a:pPr>
            <a:r>
              <a:rPr lang="de-DE" baseline="0" dirty="0" smtClean="0"/>
              <a:t>kleine Schritte machen mit dem ausprobieren anderer Lernprodukte im Unterricht und  den Reglern oder der Formatspinne bei Klassenarbeitskonzeptionen.</a:t>
            </a:r>
          </a:p>
          <a:p>
            <a:pPr marL="228600" indent="-228600">
              <a:buAutoNum type="arabicParenR"/>
            </a:pPr>
            <a:r>
              <a:rPr lang="de-DE" baseline="0" dirty="0" smtClean="0"/>
              <a:t>IM TEAM – MIT FEEDBACK</a:t>
            </a:r>
          </a:p>
          <a:p>
            <a:pPr marL="228600" indent="-228600">
              <a:buAutoNum type="arabicParenR"/>
            </a:pPr>
            <a:r>
              <a:rPr lang="de-DE" baseline="0" dirty="0" smtClean="0"/>
              <a:t>Denkbar auch: Verknüpfung mit Programmen wie </a:t>
            </a:r>
            <a:r>
              <a:rPr lang="de-DE" baseline="0" dirty="0" err="1" smtClean="0"/>
              <a:t>LdE</a:t>
            </a:r>
            <a:r>
              <a:rPr lang="de-DE" baseline="0" dirty="0" smtClean="0"/>
              <a:t> („</a:t>
            </a:r>
            <a:r>
              <a:rPr lang="de-DE" baseline="0" dirty="0" err="1" smtClean="0"/>
              <a:t>Faitrade</a:t>
            </a:r>
            <a:r>
              <a:rPr lang="de-DE" baseline="0" dirty="0" smtClean="0"/>
              <a:t> und günstig, das geht nicht?!?!? Nutzen von </a:t>
            </a:r>
            <a:r>
              <a:rPr lang="de-DE" baseline="0" dirty="0" err="1" smtClean="0"/>
              <a:t>Youtubern</a:t>
            </a:r>
            <a:r>
              <a:rPr lang="de-DE" baseline="0" dirty="0" smtClean="0"/>
              <a:t> und </a:t>
            </a:r>
            <a:r>
              <a:rPr lang="de-DE" baseline="0" dirty="0" err="1" smtClean="0"/>
              <a:t>Influencern</a:t>
            </a:r>
            <a:r>
              <a:rPr lang="de-DE" baseline="0" dirty="0" smtClean="0"/>
              <a:t>?)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61B259-718E-41BC-9A97-1627054B1256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0365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103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1620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790412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3"/>
            <a:ext cx="12192000" cy="60323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800"/>
          </a:p>
        </p:txBody>
      </p:sp>
      <p:sp>
        <p:nvSpPr>
          <p:cNvPr id="3" name="Bildplatzhalter 4"/>
          <p:cNvSpPr>
            <a:spLocks noGrp="1"/>
          </p:cNvSpPr>
          <p:nvPr>
            <p:ph type="pic" sz="quarter" idx="15" hasCustomPrompt="1"/>
          </p:nvPr>
        </p:nvSpPr>
        <p:spPr>
          <a:xfrm>
            <a:off x="8227486" y="6173788"/>
            <a:ext cx="1553633" cy="577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e-DE" dirty="0"/>
              <a:t>Projektlogo</a:t>
            </a:r>
          </a:p>
        </p:txBody>
      </p:sp>
      <p:sp>
        <p:nvSpPr>
          <p:cNvPr id="11" name="Datumsplatzhalter 2"/>
          <p:cNvSpPr>
            <a:spLocks noGrp="1"/>
          </p:cNvSpPr>
          <p:nvPr>
            <p:ph type="dt" sz="half" idx="2"/>
          </p:nvPr>
        </p:nvSpPr>
        <p:spPr>
          <a:xfrm>
            <a:off x="838202" y="6356353"/>
            <a:ext cx="12502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A4ADB6"/>
                </a:solidFill>
              </a:defRPr>
            </a:lvl1pPr>
          </a:lstStyle>
          <a:p>
            <a:fld id="{F2F1D57B-2905-4E99-8DD2-DA23D35CE01F}" type="datetime1">
              <a:rPr lang="de-DE" smtClean="0"/>
              <a:t>27.10.2023</a:t>
            </a:fld>
            <a:endParaRPr lang="de-DE" dirty="0"/>
          </a:p>
        </p:txBody>
      </p:sp>
      <p:sp>
        <p:nvSpPr>
          <p:cNvPr id="12" name="Fußzeilenplatzhalter 5"/>
          <p:cNvSpPr>
            <a:spLocks noGrp="1"/>
          </p:cNvSpPr>
          <p:nvPr>
            <p:ph type="ftr" sz="quarter" idx="3"/>
          </p:nvPr>
        </p:nvSpPr>
        <p:spPr>
          <a:xfrm>
            <a:off x="3340288" y="6356353"/>
            <a:ext cx="4776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A4ADB6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4"/>
          </p:nvPr>
        </p:nvSpPr>
        <p:spPr>
          <a:xfrm>
            <a:off x="2245265" y="6356353"/>
            <a:ext cx="938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A4ADB6"/>
                </a:solidFill>
              </a:defRPr>
            </a:lvl1pPr>
          </a:lstStyle>
          <a:p>
            <a:pPr algn="ctr"/>
            <a:r>
              <a:rPr lang="de-DE"/>
              <a:t> Folie </a:t>
            </a:r>
            <a:fld id="{812F24F4-33A2-4A6F-87E3-ABC44FA42587}" type="slidenum">
              <a:rPr lang="de-DE" smtClean="0"/>
              <a:pPr algn="ctr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727809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8719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124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042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56694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73667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42867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53584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905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5F630-CF0C-4CE9-8D42-EF76122B4A17}" type="datetimeFigureOut">
              <a:rPr lang="de-DE" smtClean="0"/>
              <a:t>27.10.2023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FBCF19-7E09-4292-8F92-6A96C217C38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8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the-decoder.de/ein-lehrer-laesst-ki-bei-klassenarbeiten-zu-das-hat-er-dabei-gelern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485" y="119743"/>
            <a:ext cx="8795657" cy="5497286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6" name="Rechteck 5"/>
          <p:cNvSpPr/>
          <p:nvPr/>
        </p:nvSpPr>
        <p:spPr>
          <a:xfrm>
            <a:off x="185056" y="419410"/>
            <a:ext cx="8991601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„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Wir benötigen neue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Lehr-</a:t>
            </a: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Lernsettings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als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zielführend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sinnstiftend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von </a:t>
            </a:r>
            <a:r>
              <a:rPr lang="de-DE" sz="2000" b="1" dirty="0">
                <a:latin typeface="Arial" panose="020B0604020202020204" pitchFamily="34" charset="0"/>
                <a:cs typeface="Arial" panose="020B0604020202020204" pitchFamily="34" charset="0"/>
              </a:rPr>
              <a:t>Lehrenden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</a:p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Lernenden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empfunden </a:t>
            </a:r>
            <a:r>
              <a:rPr lang="de-DE" sz="2000" dirty="0">
                <a:latin typeface="Arial" panose="020B0604020202020204" pitchFamily="34" charset="0"/>
                <a:cs typeface="Arial" panose="020B0604020202020204" pitchFamily="34" charset="0"/>
              </a:rPr>
              <a:t>werden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.“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Prof. Dr. Doris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Weßels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, 20.12.2022,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Aufzeichnung Vortrag „Wie sollen wir in der Lehre mit </a:t>
            </a:r>
            <a:r>
              <a:rPr lang="de-DE" dirty="0" err="1"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 umgehen?“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1600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1112520" y="320040"/>
            <a:ext cx="973836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Experimentierklausel</a:t>
            </a:r>
          </a:p>
          <a:p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[…]</a:t>
            </a:r>
          </a:p>
          <a:p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Die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Kontingentstundentafel bietet bereits viele Freiräume, Schule und Unterricht innovativ zu gestalten, </a:t>
            </a:r>
            <a:endParaRPr lang="de-D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fächerübergreifendes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interdisziplinäres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Problemorientiertes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kollaboratives</a:t>
            </a: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und auch </a:t>
            </a:r>
            <a:endParaRPr lang="de-D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individualisiertes 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Lernen (und Handeln) zu ermöglichen sowie </a:t>
            </a:r>
            <a:endParaRPr lang="de-D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de-DE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de-D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Zeit</a:t>
            </a:r>
            <a: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  <a:t>, Raum und Struktur für andere Lernformate zu schaffen.</a:t>
            </a:r>
            <a:endParaRPr lang="de-DE" sz="2800" dirty="0"/>
          </a:p>
        </p:txBody>
      </p:sp>
    </p:spTree>
    <p:extLst>
      <p:ext uri="{BB962C8B-B14F-4D97-AF65-F5344CB8AC3E}">
        <p14:creationId xmlns:p14="http://schemas.microsoft.com/office/powerpoint/2010/main" val="3314318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820132" y="810705"/>
            <a:ext cx="707953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Erprobungsversuch</a:t>
            </a:r>
          </a:p>
          <a:p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KI-Apps in Prüfungssituationen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Argumentation, Klasse 9: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Grundkonstrukt: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A) Textproduktion B) schriftlicher Reflexionsteil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Einzelarbeit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im Klassenraum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90 Minuten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Hilfsmittel: Laptop, Internet, KI-Apps (z.B.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ChatGPT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r>
              <a:rPr lang="de-DE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Papyrus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Author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DeepL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LanguageTool</a:t>
            </a:r>
            <a:r>
              <a:rPr lang="de-DE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982" y="810705"/>
            <a:ext cx="5121752" cy="4710131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820132" y="6212263"/>
            <a:ext cx="837158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 smtClean="0"/>
              <a:t>Quelle:  </a:t>
            </a:r>
            <a:r>
              <a:rPr lang="de-DE" sz="1400" dirty="0">
                <a:hlinkClick r:id="rId3"/>
              </a:rPr>
              <a:t>Ein Lehrer lässt KI bei Klassenarbeiten zu – das hat er dabei gelernt (the-decoder.de</a:t>
            </a:r>
            <a:r>
              <a:rPr lang="de-DE" sz="1400" dirty="0" smtClean="0">
                <a:hlinkClick r:id="rId3"/>
              </a:rPr>
              <a:t>)</a:t>
            </a:r>
            <a:r>
              <a:rPr lang="de-DE" sz="1400" dirty="0" smtClean="0"/>
              <a:t> , Zugriff 27.01.2023</a:t>
            </a:r>
            <a:endParaRPr lang="de-DE" sz="1400" dirty="0"/>
          </a:p>
        </p:txBody>
      </p:sp>
    </p:spTree>
    <p:extLst>
      <p:ext uri="{BB962C8B-B14F-4D97-AF65-F5344CB8AC3E}">
        <p14:creationId xmlns:p14="http://schemas.microsoft.com/office/powerpoint/2010/main" val="427266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288</Words>
  <Application>Microsoft Office PowerPoint</Application>
  <PresentationFormat>Breitbild</PresentationFormat>
  <Paragraphs>69</Paragraphs>
  <Slides>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</vt:lpstr>
      <vt:lpstr>PowerPoint-Präsentation</vt:lpstr>
      <vt:lpstr>PowerPoint-Präsentation</vt:lpstr>
      <vt:lpstr>PowerPoint-Präsentation</vt:lpstr>
    </vt:vector>
  </TitlesOfParts>
  <Company>Land Schleswig-Holstein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SE-Tag Johannes-Brahms-Schule Pinneberg</dc:title>
  <dc:creator>Haferlandt, Nicole (IQSH)</dc:creator>
  <cp:lastModifiedBy>Haferlandt, Nicole (IQSH)</cp:lastModifiedBy>
  <cp:revision>2</cp:revision>
  <dcterms:created xsi:type="dcterms:W3CDTF">2023-01-29T20:46:25Z</dcterms:created>
  <dcterms:modified xsi:type="dcterms:W3CDTF">2023-10-27T08:49:59Z</dcterms:modified>
</cp:coreProperties>
</file>